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4"/>
  </p:notesMasterIdLst>
  <p:sldIdLst>
    <p:sldId id="256" r:id="rId5"/>
    <p:sldId id="257" r:id="rId6"/>
    <p:sldId id="260" r:id="rId7"/>
    <p:sldId id="261" r:id="rId8"/>
    <p:sldId id="262" r:id="rId9"/>
    <p:sldId id="263" r:id="rId10"/>
    <p:sldId id="266" r:id="rId11"/>
    <p:sldId id="258" r:id="rId12"/>
    <p:sldId id="259" r:id="rId13"/>
    <p:sldId id="264" r:id="rId14"/>
    <p:sldId id="267" r:id="rId15"/>
    <p:sldId id="273" r:id="rId16"/>
    <p:sldId id="269" r:id="rId17"/>
    <p:sldId id="272" r:id="rId18"/>
    <p:sldId id="268" r:id="rId19"/>
    <p:sldId id="270" r:id="rId20"/>
    <p:sldId id="271" r:id="rId21"/>
    <p:sldId id="265" r:id="rId22"/>
    <p:sldId id="27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ghari, Mohamed M" userId="S::mms234@txstate.edu::908e8f8c-b55d-4031-9f62-6d5c73eb4a9b" providerId="AD" clId="Web-{1621D596-728B-4893-9BA7-DD1CA6347470}"/>
    <pc:docChg chg="addSld modSld">
      <pc:chgData name="Sghari, Mohamed M" userId="S::mms234@txstate.edu::908e8f8c-b55d-4031-9f62-6d5c73eb4a9b" providerId="AD" clId="Web-{1621D596-728B-4893-9BA7-DD1CA6347470}" dt="2018-09-26T15:22:59.831" v="45"/>
      <pc:docMkLst>
        <pc:docMk/>
      </pc:docMkLst>
      <pc:sldChg chg="addSp delSp modSp">
        <pc:chgData name="Sghari, Mohamed M" userId="S::mms234@txstate.edu::908e8f8c-b55d-4031-9f62-6d5c73eb4a9b" providerId="AD" clId="Web-{1621D596-728B-4893-9BA7-DD1CA6347470}" dt="2018-09-26T15:22:59.831" v="45"/>
        <pc:sldMkLst>
          <pc:docMk/>
          <pc:sldMk cId="1426574657" sldId="258"/>
        </pc:sldMkLst>
        <pc:spChg chg="add del mod">
          <ac:chgData name="Sghari, Mohamed M" userId="S::mms234@txstate.edu::908e8f8c-b55d-4031-9f62-6d5c73eb4a9b" providerId="AD" clId="Web-{1621D596-728B-4893-9BA7-DD1CA6347470}" dt="2018-09-26T15:21:14.236" v="24"/>
          <ac:spMkLst>
            <pc:docMk/>
            <pc:sldMk cId="1426574657" sldId="258"/>
            <ac:spMk id="2" creationId="{3E5DD8F7-4E79-456C-8CB0-DA4E401AA2BA}"/>
          </ac:spMkLst>
        </pc:spChg>
        <pc:spChg chg="add del mod">
          <ac:chgData name="Sghari, Mohamed M" userId="S::mms234@txstate.edu::908e8f8c-b55d-4031-9f62-6d5c73eb4a9b" providerId="AD" clId="Web-{1621D596-728B-4893-9BA7-DD1CA6347470}" dt="2018-09-26T15:21:25.627" v="30"/>
          <ac:spMkLst>
            <pc:docMk/>
            <pc:sldMk cId="1426574657" sldId="258"/>
            <ac:spMk id="3" creationId="{AC762B88-C496-4961-A2F2-505CF9376C39}"/>
          </ac:spMkLst>
        </pc:spChg>
        <pc:spChg chg="del mod">
          <ac:chgData name="Sghari, Mohamed M" userId="S::mms234@txstate.edu::908e8f8c-b55d-4031-9f62-6d5c73eb4a9b" providerId="AD" clId="Web-{1621D596-728B-4893-9BA7-DD1CA6347470}" dt="2018-09-26T15:21:23.205" v="28"/>
          <ac:spMkLst>
            <pc:docMk/>
            <pc:sldMk cId="1426574657" sldId="258"/>
            <ac:spMk id="4" creationId="{B744B296-5A1F-4784-8DB5-6F126F7FA193}"/>
          </ac:spMkLst>
        </pc:spChg>
        <pc:spChg chg="add del mod">
          <ac:chgData name="Sghari, Mohamed M" userId="S::mms234@txstate.edu::908e8f8c-b55d-4031-9f62-6d5c73eb4a9b" providerId="AD" clId="Web-{1621D596-728B-4893-9BA7-DD1CA6347470}" dt="2018-09-26T15:21:24.393" v="29"/>
          <ac:spMkLst>
            <pc:docMk/>
            <pc:sldMk cId="1426574657" sldId="258"/>
            <ac:spMk id="5" creationId="{C7F5D8B5-1D3B-4B68-BDAD-181CF04160E5}"/>
          </ac:spMkLst>
        </pc:spChg>
        <pc:spChg chg="add del mod">
          <ac:chgData name="Sghari, Mohamed M" userId="S::mms234@txstate.edu::908e8f8c-b55d-4031-9f62-6d5c73eb4a9b" providerId="AD" clId="Web-{1621D596-728B-4893-9BA7-DD1CA6347470}" dt="2018-09-26T15:21:16.690" v="25"/>
          <ac:spMkLst>
            <pc:docMk/>
            <pc:sldMk cId="1426574657" sldId="258"/>
            <ac:spMk id="6" creationId="{108B6D39-E015-4498-86AF-695731C0175A}"/>
          </ac:spMkLst>
        </pc:spChg>
        <pc:spChg chg="add del mod">
          <ac:chgData name="Sghari, Mohamed M" userId="S::mms234@txstate.edu::908e8f8c-b55d-4031-9f62-6d5c73eb4a9b" providerId="AD" clId="Web-{1621D596-728B-4893-9BA7-DD1CA6347470}" dt="2018-09-26T15:22:59.831" v="45"/>
          <ac:spMkLst>
            <pc:docMk/>
            <pc:sldMk cId="1426574657" sldId="258"/>
            <ac:spMk id="7" creationId="{D10F289D-8D98-476E-8DA7-0ECA3A4F7A9F}"/>
          </ac:spMkLst>
        </pc:spChg>
        <pc:spChg chg="add del mod ord">
          <ac:chgData name="Sghari, Mohamed M" userId="S::mms234@txstate.edu::908e8f8c-b55d-4031-9f62-6d5c73eb4a9b" providerId="AD" clId="Web-{1621D596-728B-4893-9BA7-DD1CA6347470}" dt="2018-09-26T15:21:17.455" v="26"/>
          <ac:spMkLst>
            <pc:docMk/>
            <pc:sldMk cId="1426574657" sldId="258"/>
            <ac:spMk id="8" creationId="{04F16B15-E34B-415E-A605-69F3B70C135A}"/>
          </ac:spMkLst>
        </pc:spChg>
        <pc:spChg chg="add del">
          <ac:chgData name="Sghari, Mohamed M" userId="S::mms234@txstate.edu::908e8f8c-b55d-4031-9f62-6d5c73eb4a9b" providerId="AD" clId="Web-{1621D596-728B-4893-9BA7-DD1CA6347470}" dt="2018-09-26T15:21:19.799" v="27"/>
          <ac:spMkLst>
            <pc:docMk/>
            <pc:sldMk cId="1426574657" sldId="258"/>
            <ac:spMk id="9" creationId="{34632DB1-753D-41BA-83A6-4766F35F2769}"/>
          </ac:spMkLst>
        </pc:spChg>
        <pc:spChg chg="add del mod">
          <ac:chgData name="Sghari, Mohamed M" userId="S::mms234@txstate.edu::908e8f8c-b55d-4031-9f62-6d5c73eb4a9b" providerId="AD" clId="Web-{1621D596-728B-4893-9BA7-DD1CA6347470}" dt="2018-09-26T15:22:59.831" v="44"/>
          <ac:spMkLst>
            <pc:docMk/>
            <pc:sldMk cId="1426574657" sldId="258"/>
            <ac:spMk id="10" creationId="{A7F8AD19-8D28-4BDA-8713-6D831C7438B4}"/>
          </ac:spMkLst>
        </pc:spChg>
        <pc:spChg chg="add del mod">
          <ac:chgData name="Sghari, Mohamed M" userId="S::mms234@txstate.edu::908e8f8c-b55d-4031-9f62-6d5c73eb4a9b" providerId="AD" clId="Web-{1621D596-728B-4893-9BA7-DD1CA6347470}" dt="2018-09-26T15:22:59.831" v="43"/>
          <ac:spMkLst>
            <pc:docMk/>
            <pc:sldMk cId="1426574657" sldId="258"/>
            <ac:spMk id="11" creationId="{9A7CEC46-B720-4B0F-87E5-5A7B95581532}"/>
          </ac:spMkLst>
        </pc:spChg>
        <pc:cxnChg chg="add del mod">
          <ac:chgData name="Sghari, Mohamed M" userId="S::mms234@txstate.edu::908e8f8c-b55d-4031-9f62-6d5c73eb4a9b" providerId="AD" clId="Web-{1621D596-728B-4893-9BA7-DD1CA6347470}" dt="2018-09-26T15:22:59.831" v="42"/>
          <ac:cxnSpMkLst>
            <pc:docMk/>
            <pc:sldMk cId="1426574657" sldId="258"/>
            <ac:cxnSpMk id="12" creationId="{506CFAFC-5BDB-44A4-914E-5992AF6456C1}"/>
          </ac:cxnSpMkLst>
        </pc:cxnChg>
      </pc:sldChg>
      <pc:sldChg chg="new">
        <pc:chgData name="Sghari, Mohamed M" userId="S::mms234@txstate.edu::908e8f8c-b55d-4031-9f62-6d5c73eb4a9b" providerId="AD" clId="Web-{1621D596-728B-4893-9BA7-DD1CA6347470}" dt="2018-09-26T15:13:18.905" v="0"/>
        <pc:sldMkLst>
          <pc:docMk/>
          <pc:sldMk cId="3580283556" sldId="259"/>
        </pc:sldMkLst>
      </pc:sldChg>
    </pc:docChg>
  </pc:docChgLst>
  <pc:docChgLst>
    <pc:chgData name="De La Morena, Alfonso J" userId="S::a_d426@txstate.edu::c90b2070-648c-4af0-935c-d2b62e66f9cf" providerId="AD" clId="Web-{6E14C26A-8603-481C-B5FD-F063143285FD}"/>
    <pc:docChg chg="addSld modSld">
      <pc:chgData name="De La Morena, Alfonso J" userId="S::a_d426@txstate.edu::c90b2070-648c-4af0-935c-d2b62e66f9cf" providerId="AD" clId="Web-{6E14C26A-8603-481C-B5FD-F063143285FD}" dt="2018-09-24T20:17:17.189" v="42"/>
      <pc:docMkLst>
        <pc:docMk/>
      </pc:docMkLst>
      <pc:sldChg chg="delSp modSp">
        <pc:chgData name="De La Morena, Alfonso J" userId="S::a_d426@txstate.edu::c90b2070-648c-4af0-935c-d2b62e66f9cf" providerId="AD" clId="Web-{6E14C26A-8603-481C-B5FD-F063143285FD}" dt="2018-09-24T20:15:42.610" v="32"/>
        <pc:sldMkLst>
          <pc:docMk/>
          <pc:sldMk cId="2906688707" sldId="256"/>
        </pc:sldMkLst>
        <pc:spChg chg="mod">
          <ac:chgData name="De La Morena, Alfonso J" userId="S::a_d426@txstate.edu::c90b2070-648c-4af0-935c-d2b62e66f9cf" providerId="AD" clId="Web-{6E14C26A-8603-481C-B5FD-F063143285FD}" dt="2018-09-24T20:15:39.597" v="30" actId="20577"/>
          <ac:spMkLst>
            <pc:docMk/>
            <pc:sldMk cId="2906688707" sldId="256"/>
            <ac:spMk id="2" creationId="{0E93EE1C-CAC9-4156-BA3D-AAA7608D66F7}"/>
          </ac:spMkLst>
        </pc:spChg>
        <pc:spChg chg="del">
          <ac:chgData name="De La Morena, Alfonso J" userId="S::a_d426@txstate.edu::c90b2070-648c-4af0-935c-d2b62e66f9cf" providerId="AD" clId="Web-{6E14C26A-8603-481C-B5FD-F063143285FD}" dt="2018-09-24T20:15:42.610" v="32"/>
          <ac:spMkLst>
            <pc:docMk/>
            <pc:sldMk cId="2906688707" sldId="256"/>
            <ac:spMk id="3" creationId="{51917829-7882-4C14-B53B-17F2BF2C8C42}"/>
          </ac:spMkLst>
        </pc:spChg>
      </pc:sldChg>
      <pc:sldChg chg="addSp delSp modSp new">
        <pc:chgData name="De La Morena, Alfonso J" userId="S::a_d426@txstate.edu::c90b2070-648c-4af0-935c-d2b62e66f9cf" providerId="AD" clId="Web-{6E14C26A-8603-481C-B5FD-F063143285FD}" dt="2018-09-24T20:17:17.189" v="42"/>
        <pc:sldMkLst>
          <pc:docMk/>
          <pc:sldMk cId="1426574657" sldId="258"/>
        </pc:sldMkLst>
        <pc:spChg chg="del">
          <ac:chgData name="De La Morena, Alfonso J" userId="S::a_d426@txstate.edu::c90b2070-648c-4af0-935c-d2b62e66f9cf" providerId="AD" clId="Web-{6E14C26A-8603-481C-B5FD-F063143285FD}" dt="2018-09-24T20:15:53.563" v="35"/>
          <ac:spMkLst>
            <pc:docMk/>
            <pc:sldMk cId="1426574657" sldId="258"/>
            <ac:spMk id="2" creationId="{E70637E1-AC6F-4BC6-BF95-0B2225271421}"/>
          </ac:spMkLst>
        </pc:spChg>
        <pc:spChg chg="del">
          <ac:chgData name="De La Morena, Alfonso J" userId="S::a_d426@txstate.edu::c90b2070-648c-4af0-935c-d2b62e66f9cf" providerId="AD" clId="Web-{6E14C26A-8603-481C-B5FD-F063143285FD}" dt="2018-09-24T20:15:52.423" v="34"/>
          <ac:spMkLst>
            <pc:docMk/>
            <pc:sldMk cId="1426574657" sldId="258"/>
            <ac:spMk id="3" creationId="{A7CDF207-0873-443D-A1F8-719087E0B592}"/>
          </ac:spMkLst>
        </pc:spChg>
        <pc:spChg chg="add mod">
          <ac:chgData name="De La Morena, Alfonso J" userId="S::a_d426@txstate.edu::c90b2070-648c-4af0-935c-d2b62e66f9cf" providerId="AD" clId="Web-{6E14C26A-8603-481C-B5FD-F063143285FD}" dt="2018-09-24T20:17:17.189" v="42"/>
          <ac:spMkLst>
            <pc:docMk/>
            <pc:sldMk cId="1426574657" sldId="258"/>
            <ac:spMk id="4" creationId="{B744B296-5A1F-4784-8DB5-6F126F7FA193}"/>
          </ac:spMkLst>
        </pc:spChg>
      </pc:sldChg>
    </pc:docChg>
  </pc:docChgLst>
  <pc:docChgLst>
    <pc:chgData name="De La Morena, Alfonso J" userId="S::a_d426@txstate.edu::c90b2070-648c-4af0-935c-d2b62e66f9cf" providerId="AD" clId="Web-{79800B21-7B61-4331-9FB2-87D34A803986}"/>
    <pc:docChg chg="modSld">
      <pc:chgData name="De La Morena, Alfonso J" userId="S::a_d426@txstate.edu::c90b2070-648c-4af0-935c-d2b62e66f9cf" providerId="AD" clId="Web-{79800B21-7B61-4331-9FB2-87D34A803986}" dt="2018-10-11T15:22:45.948" v="49" actId="14100"/>
      <pc:docMkLst>
        <pc:docMk/>
      </pc:docMkLst>
      <pc:sldChg chg="addSp modSp">
        <pc:chgData name="De La Morena, Alfonso J" userId="S::a_d426@txstate.edu::c90b2070-648c-4af0-935c-d2b62e66f9cf" providerId="AD" clId="Web-{79800B21-7B61-4331-9FB2-87D34A803986}" dt="2018-10-11T15:22:45.948" v="49" actId="14100"/>
        <pc:sldMkLst>
          <pc:docMk/>
          <pc:sldMk cId="725606621" sldId="262"/>
        </pc:sldMkLst>
        <pc:spChg chg="add mod">
          <ac:chgData name="De La Morena, Alfonso J" userId="S::a_d426@txstate.edu::c90b2070-648c-4af0-935c-d2b62e66f9cf" providerId="AD" clId="Web-{79800B21-7B61-4331-9FB2-87D34A803986}" dt="2018-10-11T15:21:32.119" v="29" actId="1076"/>
          <ac:spMkLst>
            <pc:docMk/>
            <pc:sldMk cId="725606621" sldId="262"/>
            <ac:spMk id="29" creationId="{87CAD4E4-8C8A-4BAD-908E-A1B9EF0EAFF4}"/>
          </ac:spMkLst>
        </pc:spChg>
        <pc:spChg chg="add mod">
          <ac:chgData name="De La Morena, Alfonso J" userId="S::a_d426@txstate.edu::c90b2070-648c-4af0-935c-d2b62e66f9cf" providerId="AD" clId="Web-{79800B21-7B61-4331-9FB2-87D34A803986}" dt="2018-10-11T15:22:17.500" v="39" actId="1076"/>
          <ac:spMkLst>
            <pc:docMk/>
            <pc:sldMk cId="725606621" sldId="262"/>
            <ac:spMk id="30" creationId="{B155D4EA-EF29-4EDA-A2F3-C093C022D988}"/>
          </ac:spMkLst>
        </pc:spChg>
        <pc:spChg chg="mod">
          <ac:chgData name="De La Morena, Alfonso J" userId="S::a_d426@txstate.edu::c90b2070-648c-4af0-935c-d2b62e66f9cf" providerId="AD" clId="Web-{79800B21-7B61-4331-9FB2-87D34A803986}" dt="2018-10-11T15:22:33.963" v="44" actId="14100"/>
          <ac:spMkLst>
            <pc:docMk/>
            <pc:sldMk cId="725606621" sldId="262"/>
            <ac:spMk id="70" creationId="{6F0C4D47-D385-4A11-8F81-7C4AB95CF8A4}"/>
          </ac:spMkLst>
        </pc:spChg>
        <pc:spChg chg="mod">
          <ac:chgData name="De La Morena, Alfonso J" userId="S::a_d426@txstate.edu::c90b2070-648c-4af0-935c-d2b62e66f9cf" providerId="AD" clId="Web-{79800B21-7B61-4331-9FB2-87D34A803986}" dt="2018-10-11T15:22:22.104" v="41" actId="1076"/>
          <ac:spMkLst>
            <pc:docMk/>
            <pc:sldMk cId="725606621" sldId="262"/>
            <ac:spMk id="76" creationId="{5FFA2C65-F27A-411D-BC6A-F78929F243E0}"/>
          </ac:spMkLst>
        </pc:spChg>
        <pc:cxnChg chg="mod">
          <ac:chgData name="De La Morena, Alfonso J" userId="S::a_d426@txstate.edu::c90b2070-648c-4af0-935c-d2b62e66f9cf" providerId="AD" clId="Web-{79800B21-7B61-4331-9FB2-87D34A803986}" dt="2018-10-11T15:22:33.963" v="44" actId="14100"/>
          <ac:cxnSpMkLst>
            <pc:docMk/>
            <pc:sldMk cId="725606621" sldId="262"/>
            <ac:cxnSpMk id="71" creationId="{E57ED379-90B4-4447-B053-7FF1FEF3DFBA}"/>
          </ac:cxnSpMkLst>
        </pc:cxnChg>
        <pc:cxnChg chg="mod">
          <ac:chgData name="De La Morena, Alfonso J" userId="S::a_d426@txstate.edu::c90b2070-648c-4af0-935c-d2b62e66f9cf" providerId="AD" clId="Web-{79800B21-7B61-4331-9FB2-87D34A803986}" dt="2018-10-11T15:22:45.948" v="49" actId="14100"/>
          <ac:cxnSpMkLst>
            <pc:docMk/>
            <pc:sldMk cId="725606621" sldId="262"/>
            <ac:cxnSpMk id="77" creationId="{F60A5527-1510-4F64-8CA9-FA1C87D4656B}"/>
          </ac:cxnSpMkLst>
        </pc:cxnChg>
      </pc:sldChg>
    </pc:docChg>
  </pc:docChgLst>
  <pc:docChgLst>
    <pc:chgData name="De La Morena, Alfonso J" userId="S::a_d426@txstate.edu::c90b2070-648c-4af0-935c-d2b62e66f9cf" providerId="AD" clId="Web-{CB173E64-8E94-493A-BBDC-24538AB87FE9}"/>
    <pc:docChg chg="addSld modSld">
      <pc:chgData name="De La Morena, Alfonso J" userId="S::a_d426@txstate.edu::c90b2070-648c-4af0-935c-d2b62e66f9cf" providerId="AD" clId="Web-{CB173E64-8E94-493A-BBDC-24538AB87FE9}" dt="2018-09-30T21:36:25.347" v="40"/>
      <pc:docMkLst>
        <pc:docMk/>
      </pc:docMkLst>
      <pc:sldChg chg="addSp delSp modSp new mod setBg">
        <pc:chgData name="De La Morena, Alfonso J" userId="S::a_d426@txstate.edu::c90b2070-648c-4af0-935c-d2b62e66f9cf" providerId="AD" clId="Web-{CB173E64-8E94-493A-BBDC-24538AB87FE9}" dt="2018-09-30T21:36:25.347" v="40"/>
        <pc:sldMkLst>
          <pc:docMk/>
          <pc:sldMk cId="3046590719" sldId="261"/>
        </pc:sldMkLst>
        <pc:spChg chg="del">
          <ac:chgData name="De La Morena, Alfonso J" userId="S::a_d426@txstate.edu::c90b2070-648c-4af0-935c-d2b62e66f9cf" providerId="AD" clId="Web-{CB173E64-8E94-493A-BBDC-24538AB87FE9}" dt="2018-09-30T21:33:50.781" v="5"/>
          <ac:spMkLst>
            <pc:docMk/>
            <pc:sldMk cId="3046590719" sldId="261"/>
            <ac:spMk id="2" creationId="{C30288D9-3F38-4F84-B46F-E6F267183AD7}"/>
          </ac:spMkLst>
        </pc:spChg>
        <pc:spChg chg="del">
          <ac:chgData name="De La Morena, Alfonso J" userId="S::a_d426@txstate.edu::c90b2070-648c-4af0-935c-d2b62e66f9cf" providerId="AD" clId="Web-{CB173E64-8E94-493A-BBDC-24538AB87FE9}" dt="2018-09-30T21:33:31.776" v="1"/>
          <ac:spMkLst>
            <pc:docMk/>
            <pc:sldMk cId="3046590719" sldId="261"/>
            <ac:spMk id="3" creationId="{1DCF0F8B-A7DC-47EE-B335-84D322F0EC4C}"/>
          </ac:spMkLst>
        </pc:spChg>
        <pc:spChg chg="add del mod">
          <ac:chgData name="De La Morena, Alfonso J" userId="S::a_d426@txstate.edu::c90b2070-648c-4af0-935c-d2b62e66f9cf" providerId="AD" clId="Web-{CB173E64-8E94-493A-BBDC-24538AB87FE9}" dt="2018-09-30T21:33:50.781" v="4"/>
          <ac:spMkLst>
            <pc:docMk/>
            <pc:sldMk cId="3046590719" sldId="261"/>
            <ac:spMk id="7" creationId="{8AAF40AE-78F3-47F9-AAA0-E07B67F81163}"/>
          </ac:spMkLst>
        </pc:spChg>
        <pc:spChg chg="add mod">
          <ac:chgData name="De La Morena, Alfonso J" userId="S::a_d426@txstate.edu::c90b2070-648c-4af0-935c-d2b62e66f9cf" providerId="AD" clId="Web-{CB173E64-8E94-493A-BBDC-24538AB87FE9}" dt="2018-09-30T21:35:03.110" v="32" actId="20577"/>
          <ac:spMkLst>
            <pc:docMk/>
            <pc:sldMk cId="3046590719" sldId="261"/>
            <ac:spMk id="22" creationId="{AC5F15BD-90E5-45FF-AA8A-1A90B01199E3}"/>
          </ac:spMkLst>
        </pc:spChg>
        <pc:picChg chg="add del mod ord">
          <ac:chgData name="De La Morena, Alfonso J" userId="S::a_d426@txstate.edu::c90b2070-648c-4af0-935c-d2b62e66f9cf" providerId="AD" clId="Web-{CB173E64-8E94-493A-BBDC-24538AB87FE9}" dt="2018-09-30T21:33:42.963" v="3"/>
          <ac:picMkLst>
            <pc:docMk/>
            <pc:sldMk cId="3046590719" sldId="261"/>
            <ac:picMk id="4" creationId="{D92AB678-89D5-47E8-95A0-76816DB32C8C}"/>
          </ac:picMkLst>
        </pc:picChg>
        <pc:picChg chg="add del mod">
          <ac:chgData name="De La Morena, Alfonso J" userId="S::a_d426@txstate.edu::c90b2070-648c-4af0-935c-d2b62e66f9cf" providerId="AD" clId="Web-{CB173E64-8E94-493A-BBDC-24538AB87FE9}" dt="2018-09-30T21:35:48.534" v="33"/>
          <ac:picMkLst>
            <pc:docMk/>
            <pc:sldMk cId="3046590719" sldId="261"/>
            <ac:picMk id="8" creationId="{DFA8DA32-026C-435E-9849-F24894DED0DD}"/>
          </ac:picMkLst>
        </pc:picChg>
        <pc:picChg chg="add del mod">
          <ac:chgData name="De La Morena, Alfonso J" userId="S::a_d426@txstate.edu::c90b2070-648c-4af0-935c-d2b62e66f9cf" providerId="AD" clId="Web-{CB173E64-8E94-493A-BBDC-24538AB87FE9}" dt="2018-09-30T21:34:26.391" v="17"/>
          <ac:picMkLst>
            <pc:docMk/>
            <pc:sldMk cId="3046590719" sldId="261"/>
            <ac:picMk id="10" creationId="{D39BFE4F-9067-4520-8992-CCBF94F2936F}"/>
          </ac:picMkLst>
        </pc:picChg>
        <pc:picChg chg="add del mod">
          <ac:chgData name="De La Morena, Alfonso J" userId="S::a_d426@txstate.edu::c90b2070-648c-4af0-935c-d2b62e66f9cf" providerId="AD" clId="Web-{CB173E64-8E94-493A-BBDC-24538AB87FE9}" dt="2018-09-30T21:36:24.003" v="39"/>
          <ac:picMkLst>
            <pc:docMk/>
            <pc:sldMk cId="3046590719" sldId="261"/>
            <ac:picMk id="12" creationId="{18813C84-DE88-45BA-89A5-2EBC3DB9258D}"/>
          </ac:picMkLst>
        </pc:picChg>
        <pc:picChg chg="add del">
          <ac:chgData name="De La Morena, Alfonso J" userId="S::a_d426@txstate.edu::c90b2070-648c-4af0-935c-d2b62e66f9cf" providerId="AD" clId="Web-{CB173E64-8E94-493A-BBDC-24538AB87FE9}" dt="2018-09-30T21:34:01.422" v="9"/>
          <ac:picMkLst>
            <pc:docMk/>
            <pc:sldMk cId="3046590719" sldId="261"/>
            <ac:picMk id="13" creationId="{CB607B98-7700-4DC9-8BE8-A876255F9C52}"/>
          </ac:picMkLst>
        </pc:picChg>
        <pc:picChg chg="add del mod">
          <ac:chgData name="De La Morena, Alfonso J" userId="S::a_d426@txstate.edu::c90b2070-648c-4af0-935c-d2b62e66f9cf" providerId="AD" clId="Web-{CB173E64-8E94-493A-BBDC-24538AB87FE9}" dt="2018-09-30T21:36:24.003" v="38"/>
          <ac:picMkLst>
            <pc:docMk/>
            <pc:sldMk cId="3046590719" sldId="261"/>
            <ac:picMk id="15" creationId="{AF6DE4D2-4F9E-4980-93C0-F32B2D9EA208}"/>
          </ac:picMkLst>
        </pc:picChg>
        <pc:picChg chg="add del mod">
          <ac:chgData name="De La Morena, Alfonso J" userId="S::a_d426@txstate.edu::c90b2070-648c-4af0-935c-d2b62e66f9cf" providerId="AD" clId="Web-{CB173E64-8E94-493A-BBDC-24538AB87FE9}" dt="2018-09-30T21:36:24.003" v="37"/>
          <ac:picMkLst>
            <pc:docMk/>
            <pc:sldMk cId="3046590719" sldId="261"/>
            <ac:picMk id="17" creationId="{84727C96-66BD-488B-882C-B46A8C7B2B60}"/>
          </ac:picMkLst>
        </pc:picChg>
        <pc:picChg chg="add del mod">
          <ac:chgData name="De La Morena, Alfonso J" userId="S::a_d426@txstate.edu::c90b2070-648c-4af0-935c-d2b62e66f9cf" providerId="AD" clId="Web-{CB173E64-8E94-493A-BBDC-24538AB87FE9}" dt="2018-09-30T21:36:24.003" v="36"/>
          <ac:picMkLst>
            <pc:docMk/>
            <pc:sldMk cId="3046590719" sldId="261"/>
            <ac:picMk id="19" creationId="{F555A807-2BC2-46AF-A0CC-A8881BAD3418}"/>
          </ac:picMkLst>
        </pc:picChg>
        <pc:picChg chg="add mod">
          <ac:chgData name="De La Morena, Alfonso J" userId="S::a_d426@txstate.edu::c90b2070-648c-4af0-935c-d2b62e66f9cf" providerId="AD" clId="Web-{CB173E64-8E94-493A-BBDC-24538AB87FE9}" dt="2018-09-30T21:36:09.472" v="35" actId="1076"/>
          <ac:picMkLst>
            <pc:docMk/>
            <pc:sldMk cId="3046590719" sldId="261"/>
            <ac:picMk id="23" creationId="{2D54BE80-2948-4815-9086-B320ED6411CF}"/>
          </ac:picMkLst>
        </pc:picChg>
        <pc:picChg chg="add mod">
          <ac:chgData name="De La Morena, Alfonso J" userId="S::a_d426@txstate.edu::c90b2070-648c-4af0-935c-d2b62e66f9cf" providerId="AD" clId="Web-{CB173E64-8E94-493A-BBDC-24538AB87FE9}" dt="2018-09-30T21:36:25.347" v="40"/>
          <ac:picMkLst>
            <pc:docMk/>
            <pc:sldMk cId="3046590719" sldId="261"/>
            <ac:picMk id="25" creationId="{EE25D413-3296-47A0-8D5F-4703513E5FF1}"/>
          </ac:picMkLst>
        </pc:picChg>
      </pc:sldChg>
    </pc:docChg>
  </pc:docChgLst>
  <pc:docChgLst>
    <pc:chgData name="De La Morena, Alfonso J" userId="c90b2070-648c-4af0-935c-d2b62e66f9cf" providerId="ADAL" clId="{177B05F2-AEA1-4C23-927A-DD99EFC7001B}"/>
    <pc:docChg chg="custSel addSld modSld">
      <pc:chgData name="De La Morena, Alfonso J" userId="c90b2070-648c-4af0-935c-d2b62e66f9cf" providerId="ADAL" clId="{177B05F2-AEA1-4C23-927A-DD99EFC7001B}" dt="2018-10-15T16:48:08.066" v="5" actId="20577"/>
      <pc:docMkLst>
        <pc:docMk/>
      </pc:docMkLst>
      <pc:sldChg chg="delSp modSp add">
        <pc:chgData name="De La Morena, Alfonso J" userId="c90b2070-648c-4af0-935c-d2b62e66f9cf" providerId="ADAL" clId="{177B05F2-AEA1-4C23-927A-DD99EFC7001B}" dt="2018-10-15T16:48:08.066" v="5" actId="20577"/>
        <pc:sldMkLst>
          <pc:docMk/>
          <pc:sldMk cId="985964559" sldId="266"/>
        </pc:sldMkLst>
        <pc:spChg chg="mod">
          <ac:chgData name="De La Morena, Alfonso J" userId="c90b2070-648c-4af0-935c-d2b62e66f9cf" providerId="ADAL" clId="{177B05F2-AEA1-4C23-927A-DD99EFC7001B}" dt="2018-10-15T16:48:08.066" v="5" actId="20577"/>
          <ac:spMkLst>
            <pc:docMk/>
            <pc:sldMk cId="985964559" sldId="266"/>
            <ac:spMk id="4" creationId="{12F6AAAE-237D-4540-9EA6-705DEB23A778}"/>
          </ac:spMkLst>
        </pc:spChg>
        <pc:spChg chg="del">
          <ac:chgData name="De La Morena, Alfonso J" userId="c90b2070-648c-4af0-935c-d2b62e66f9cf" providerId="ADAL" clId="{177B05F2-AEA1-4C23-927A-DD99EFC7001B}" dt="2018-10-15T16:48:03.675" v="1" actId="478"/>
          <ac:spMkLst>
            <pc:docMk/>
            <pc:sldMk cId="985964559" sldId="266"/>
            <ac:spMk id="5" creationId="{5DB8E35B-48BD-436B-BF86-3ACEE2BBA98A}"/>
          </ac:spMkLst>
        </pc:spChg>
        <pc:spChg chg="del">
          <ac:chgData name="De La Morena, Alfonso J" userId="c90b2070-648c-4af0-935c-d2b62e66f9cf" providerId="ADAL" clId="{177B05F2-AEA1-4C23-927A-DD99EFC7001B}" dt="2018-10-15T16:48:03.675" v="1" actId="478"/>
          <ac:spMkLst>
            <pc:docMk/>
            <pc:sldMk cId="985964559" sldId="266"/>
            <ac:spMk id="6" creationId="{6A4B802D-221C-4403-B236-7759FED6F65B}"/>
          </ac:spMkLst>
        </pc:spChg>
        <pc:spChg chg="del">
          <ac:chgData name="De La Morena, Alfonso J" userId="c90b2070-648c-4af0-935c-d2b62e66f9cf" providerId="ADAL" clId="{177B05F2-AEA1-4C23-927A-DD99EFC7001B}" dt="2018-10-15T16:48:03.675" v="1" actId="478"/>
          <ac:spMkLst>
            <pc:docMk/>
            <pc:sldMk cId="985964559" sldId="266"/>
            <ac:spMk id="11" creationId="{AF25D90E-E1C4-46C3-BACB-AB6321AF0B40}"/>
          </ac:spMkLst>
        </pc:spChg>
        <pc:spChg chg="del">
          <ac:chgData name="De La Morena, Alfonso J" userId="c90b2070-648c-4af0-935c-d2b62e66f9cf" providerId="ADAL" clId="{177B05F2-AEA1-4C23-927A-DD99EFC7001B}" dt="2018-10-15T16:48:03.675" v="1" actId="478"/>
          <ac:spMkLst>
            <pc:docMk/>
            <pc:sldMk cId="985964559" sldId="266"/>
            <ac:spMk id="12" creationId="{5FCA55B9-1769-425A-B53A-95F1A529A41F}"/>
          </ac:spMkLst>
        </pc:spChg>
        <pc:spChg chg="del">
          <ac:chgData name="De La Morena, Alfonso J" userId="c90b2070-648c-4af0-935c-d2b62e66f9cf" providerId="ADAL" clId="{177B05F2-AEA1-4C23-927A-DD99EFC7001B}" dt="2018-10-15T16:48:03.675" v="1" actId="478"/>
          <ac:spMkLst>
            <pc:docMk/>
            <pc:sldMk cId="985964559" sldId="266"/>
            <ac:spMk id="13" creationId="{AE6A2D0B-B025-46B6-A812-F6E40743AD25}"/>
          </ac:spMkLst>
        </pc:spChg>
        <pc:spChg chg="del">
          <ac:chgData name="De La Morena, Alfonso J" userId="c90b2070-648c-4af0-935c-d2b62e66f9cf" providerId="ADAL" clId="{177B05F2-AEA1-4C23-927A-DD99EFC7001B}" dt="2018-10-15T16:48:03.675" v="1" actId="478"/>
          <ac:spMkLst>
            <pc:docMk/>
            <pc:sldMk cId="985964559" sldId="266"/>
            <ac:spMk id="14" creationId="{D030F809-469B-4810-B5AE-DA0C69682022}"/>
          </ac:spMkLst>
        </pc:spChg>
        <pc:spChg chg="del">
          <ac:chgData name="De La Morena, Alfonso J" userId="c90b2070-648c-4af0-935c-d2b62e66f9cf" providerId="ADAL" clId="{177B05F2-AEA1-4C23-927A-DD99EFC7001B}" dt="2018-10-15T16:48:03.675" v="1" actId="478"/>
          <ac:spMkLst>
            <pc:docMk/>
            <pc:sldMk cId="985964559" sldId="266"/>
            <ac:spMk id="22" creationId="{38A30DC4-1B39-406A-A695-8DBDCA8D5C2C}"/>
          </ac:spMkLst>
        </pc:spChg>
        <pc:spChg chg="del">
          <ac:chgData name="De La Morena, Alfonso J" userId="c90b2070-648c-4af0-935c-d2b62e66f9cf" providerId="ADAL" clId="{177B05F2-AEA1-4C23-927A-DD99EFC7001B}" dt="2018-10-15T16:48:03.675" v="1" actId="478"/>
          <ac:spMkLst>
            <pc:docMk/>
            <pc:sldMk cId="985964559" sldId="266"/>
            <ac:spMk id="27" creationId="{5D12D6E1-E849-4C81-B53F-D4BBB746C82C}"/>
          </ac:spMkLst>
        </pc:spChg>
        <pc:spChg chg="del">
          <ac:chgData name="De La Morena, Alfonso J" userId="c90b2070-648c-4af0-935c-d2b62e66f9cf" providerId="ADAL" clId="{177B05F2-AEA1-4C23-927A-DD99EFC7001B}" dt="2018-10-15T16:48:03.675" v="1" actId="478"/>
          <ac:spMkLst>
            <pc:docMk/>
            <pc:sldMk cId="985964559" sldId="266"/>
            <ac:spMk id="32" creationId="{1F7462BA-E602-4B77-B2B3-C2B6C37DB90F}"/>
          </ac:spMkLst>
        </pc:spChg>
        <pc:spChg chg="del">
          <ac:chgData name="De La Morena, Alfonso J" userId="c90b2070-648c-4af0-935c-d2b62e66f9cf" providerId="ADAL" clId="{177B05F2-AEA1-4C23-927A-DD99EFC7001B}" dt="2018-10-15T16:48:03.675" v="1" actId="478"/>
          <ac:spMkLst>
            <pc:docMk/>
            <pc:sldMk cId="985964559" sldId="266"/>
            <ac:spMk id="33" creationId="{44B4DA06-FC41-42F2-8D45-4CD5232D4C57}"/>
          </ac:spMkLst>
        </pc:spChg>
        <pc:spChg chg="del">
          <ac:chgData name="De La Morena, Alfonso J" userId="c90b2070-648c-4af0-935c-d2b62e66f9cf" providerId="ADAL" clId="{177B05F2-AEA1-4C23-927A-DD99EFC7001B}" dt="2018-10-15T16:48:03.675" v="1" actId="478"/>
          <ac:spMkLst>
            <pc:docMk/>
            <pc:sldMk cId="985964559" sldId="266"/>
            <ac:spMk id="38" creationId="{3DB720BD-379B-44D7-A32B-CA670210DA4D}"/>
          </ac:spMkLst>
        </pc:spChg>
        <pc:spChg chg="del">
          <ac:chgData name="De La Morena, Alfonso J" userId="c90b2070-648c-4af0-935c-d2b62e66f9cf" providerId="ADAL" clId="{177B05F2-AEA1-4C23-927A-DD99EFC7001B}" dt="2018-10-15T16:48:03.675" v="1" actId="478"/>
          <ac:spMkLst>
            <pc:docMk/>
            <pc:sldMk cId="985964559" sldId="266"/>
            <ac:spMk id="39" creationId="{3BB825BA-D67F-428E-9992-F7BF1F057669}"/>
          </ac:spMkLst>
        </pc:spChg>
        <pc:spChg chg="del">
          <ac:chgData name="De La Morena, Alfonso J" userId="c90b2070-648c-4af0-935c-d2b62e66f9cf" providerId="ADAL" clId="{177B05F2-AEA1-4C23-927A-DD99EFC7001B}" dt="2018-10-15T16:48:03.675" v="1" actId="478"/>
          <ac:spMkLst>
            <pc:docMk/>
            <pc:sldMk cId="985964559" sldId="266"/>
            <ac:spMk id="43" creationId="{19B82065-942F-465E-8A2E-E2FD59FF39BF}"/>
          </ac:spMkLst>
        </pc:spChg>
        <pc:cxnChg chg="del">
          <ac:chgData name="De La Morena, Alfonso J" userId="c90b2070-648c-4af0-935c-d2b62e66f9cf" providerId="ADAL" clId="{177B05F2-AEA1-4C23-927A-DD99EFC7001B}" dt="2018-10-15T16:48:03.675" v="1" actId="478"/>
          <ac:cxnSpMkLst>
            <pc:docMk/>
            <pc:sldMk cId="985964559" sldId="266"/>
            <ac:cxnSpMk id="7" creationId="{35C68ECA-5186-4F61-A74E-114FD0C0F9E8}"/>
          </ac:cxnSpMkLst>
        </pc:cxnChg>
        <pc:cxnChg chg="del">
          <ac:chgData name="De La Morena, Alfonso J" userId="c90b2070-648c-4af0-935c-d2b62e66f9cf" providerId="ADAL" clId="{177B05F2-AEA1-4C23-927A-DD99EFC7001B}" dt="2018-10-15T16:48:03.675" v="1" actId="478"/>
          <ac:cxnSpMkLst>
            <pc:docMk/>
            <pc:sldMk cId="985964559" sldId="266"/>
            <ac:cxnSpMk id="8" creationId="{C19DA758-4205-4306-9659-AB9CC2A67D7A}"/>
          </ac:cxnSpMkLst>
        </pc:cxnChg>
        <pc:cxnChg chg="del">
          <ac:chgData name="De La Morena, Alfonso J" userId="c90b2070-648c-4af0-935c-d2b62e66f9cf" providerId="ADAL" clId="{177B05F2-AEA1-4C23-927A-DD99EFC7001B}" dt="2018-10-15T16:48:03.675" v="1" actId="478"/>
          <ac:cxnSpMkLst>
            <pc:docMk/>
            <pc:sldMk cId="985964559" sldId="266"/>
            <ac:cxnSpMk id="9" creationId="{CB0F0D0A-DCE7-48B2-BF00-3131932263C5}"/>
          </ac:cxnSpMkLst>
        </pc:cxnChg>
        <pc:cxnChg chg="del">
          <ac:chgData name="De La Morena, Alfonso J" userId="c90b2070-648c-4af0-935c-d2b62e66f9cf" providerId="ADAL" clId="{177B05F2-AEA1-4C23-927A-DD99EFC7001B}" dt="2018-10-15T16:48:03.675" v="1" actId="478"/>
          <ac:cxnSpMkLst>
            <pc:docMk/>
            <pc:sldMk cId="985964559" sldId="266"/>
            <ac:cxnSpMk id="10" creationId="{DE8975D5-BC25-483A-A394-3B2A5CA4D08E}"/>
          </ac:cxnSpMkLst>
        </pc:cxnChg>
        <pc:cxnChg chg="del mod">
          <ac:chgData name="De La Morena, Alfonso J" userId="c90b2070-648c-4af0-935c-d2b62e66f9cf" providerId="ADAL" clId="{177B05F2-AEA1-4C23-927A-DD99EFC7001B}" dt="2018-10-15T16:48:03.675" v="1" actId="478"/>
          <ac:cxnSpMkLst>
            <pc:docMk/>
            <pc:sldMk cId="985964559" sldId="266"/>
            <ac:cxnSpMk id="23" creationId="{954E32A9-A860-42F8-8DC0-653784AEA731}"/>
          </ac:cxnSpMkLst>
        </pc:cxnChg>
        <pc:cxnChg chg="del mod">
          <ac:chgData name="De La Morena, Alfonso J" userId="c90b2070-648c-4af0-935c-d2b62e66f9cf" providerId="ADAL" clId="{177B05F2-AEA1-4C23-927A-DD99EFC7001B}" dt="2018-10-15T16:48:03.675" v="1" actId="478"/>
          <ac:cxnSpMkLst>
            <pc:docMk/>
            <pc:sldMk cId="985964559" sldId="266"/>
            <ac:cxnSpMk id="28" creationId="{74FA528A-FA82-4E38-AD83-55B86A1B3DE8}"/>
          </ac:cxnSpMkLst>
        </pc:cxnChg>
        <pc:cxnChg chg="del mod">
          <ac:chgData name="De La Morena, Alfonso J" userId="c90b2070-648c-4af0-935c-d2b62e66f9cf" providerId="ADAL" clId="{177B05F2-AEA1-4C23-927A-DD99EFC7001B}" dt="2018-10-15T16:48:03.675" v="1" actId="478"/>
          <ac:cxnSpMkLst>
            <pc:docMk/>
            <pc:sldMk cId="985964559" sldId="266"/>
            <ac:cxnSpMk id="34" creationId="{F7CE1FC3-143A-48E5-A03A-A59476B6DF92}"/>
          </ac:cxnSpMkLst>
        </pc:cxnChg>
        <pc:cxnChg chg="del mod">
          <ac:chgData name="De La Morena, Alfonso J" userId="c90b2070-648c-4af0-935c-d2b62e66f9cf" providerId="ADAL" clId="{177B05F2-AEA1-4C23-927A-DD99EFC7001B}" dt="2018-10-15T16:48:03.675" v="1" actId="478"/>
          <ac:cxnSpMkLst>
            <pc:docMk/>
            <pc:sldMk cId="985964559" sldId="266"/>
            <ac:cxnSpMk id="40" creationId="{183EE4B1-244D-4994-978F-E53DBBC4B1C7}"/>
          </ac:cxnSpMkLst>
        </pc:cxnChg>
      </pc:sldChg>
    </pc:docChg>
  </pc:docChgLst>
  <pc:docChgLst>
    <pc:chgData name="Dean, Dylan" userId="S::d_d146@txstate.edu::adbac466-fa95-4afb-9c5b-9178f8422340" providerId="AD" clId="Web-{92208DBB-435A-8A0A-5257-538CB2EB4BEA}"/>
    <pc:docChg chg="addSld modSld">
      <pc:chgData name="Dean, Dylan" userId="S::d_d146@txstate.edu::adbac466-fa95-4afb-9c5b-9178f8422340" providerId="AD" clId="Web-{92208DBB-435A-8A0A-5257-538CB2EB4BEA}" dt="2018-10-22T00:07:46.176" v="6"/>
      <pc:docMkLst>
        <pc:docMk/>
      </pc:docMkLst>
      <pc:sldChg chg="addSp delSp modSp">
        <pc:chgData name="Dean, Dylan" userId="S::d_d146@txstate.edu::adbac466-fa95-4afb-9c5b-9178f8422340" providerId="AD" clId="Web-{92208DBB-435A-8A0A-5257-538CB2EB4BEA}" dt="2018-10-22T00:07:46.176" v="6"/>
        <pc:sldMkLst>
          <pc:docMk/>
          <pc:sldMk cId="299029731" sldId="265"/>
        </pc:sldMkLst>
        <pc:spChg chg="add del mod">
          <ac:chgData name="Dean, Dylan" userId="S::d_d146@txstate.edu::adbac466-fa95-4afb-9c5b-9178f8422340" providerId="AD" clId="Web-{92208DBB-435A-8A0A-5257-538CB2EB4BEA}" dt="2018-10-22T00:07:46.176" v="6"/>
          <ac:spMkLst>
            <pc:docMk/>
            <pc:sldMk cId="299029731" sldId="265"/>
            <ac:spMk id="2" creationId="{AE5CA142-FB91-4993-B363-3AA5562BEA3F}"/>
          </ac:spMkLst>
        </pc:spChg>
        <pc:grpChg chg="mod">
          <ac:chgData name="Dean, Dylan" userId="S::d_d146@txstate.edu::adbac466-fa95-4afb-9c5b-9178f8422340" providerId="AD" clId="Web-{92208DBB-435A-8A0A-5257-538CB2EB4BEA}" dt="2018-10-22T00:07:17.864" v="3" actId="1076"/>
          <ac:grpSpMkLst>
            <pc:docMk/>
            <pc:sldMk cId="299029731" sldId="265"/>
            <ac:grpSpMk id="149" creationId="{63591B2C-B343-44DE-8AB2-C508D4CBB0CB}"/>
          </ac:grpSpMkLst>
        </pc:grpChg>
      </pc:sldChg>
      <pc:sldChg chg="new">
        <pc:chgData name="Dean, Dylan" userId="S::d_d146@txstate.edu::adbac466-fa95-4afb-9c5b-9178f8422340" providerId="AD" clId="Web-{92208DBB-435A-8A0A-5257-538CB2EB4BEA}" dt="2018-10-22T00:07:05.988" v="0"/>
        <pc:sldMkLst>
          <pc:docMk/>
          <pc:sldMk cId="2665407093" sldId="274"/>
        </pc:sldMkLst>
      </pc:sldChg>
    </pc:docChg>
  </pc:docChgLst>
  <pc:docChgLst>
    <pc:chgData name="De La Morena, Alfonso J" userId="c90b2070-648c-4af0-935c-d2b62e66f9cf" providerId="ADAL" clId="{045D04B8-9AE2-4B8A-94A9-8D45A5CAB0E3}"/>
    <pc:docChg chg="undo custSel addSld modSld">
      <pc:chgData name="De La Morena, Alfonso J" userId="c90b2070-648c-4af0-935c-d2b62e66f9cf" providerId="ADAL" clId="{045D04B8-9AE2-4B8A-94A9-8D45A5CAB0E3}" dt="2018-09-28T19:39:17.203" v="780" actId="1076"/>
      <pc:docMkLst>
        <pc:docMk/>
      </pc:docMkLst>
      <pc:sldChg chg="addSp delSp modSp">
        <pc:chgData name="De La Morena, Alfonso J" userId="c90b2070-648c-4af0-935c-d2b62e66f9cf" providerId="ADAL" clId="{045D04B8-9AE2-4B8A-94A9-8D45A5CAB0E3}" dt="2018-09-28T19:18:20.036" v="368" actId="478"/>
        <pc:sldMkLst>
          <pc:docMk/>
          <pc:sldMk cId="1158264524" sldId="257"/>
        </pc:sldMkLst>
        <pc:spChg chg="mod">
          <ac:chgData name="De La Morena, Alfonso J" userId="c90b2070-648c-4af0-935c-d2b62e66f9cf" providerId="ADAL" clId="{045D04B8-9AE2-4B8A-94A9-8D45A5CAB0E3}" dt="2018-09-28T19:17:50.776" v="347" actId="1076"/>
          <ac:spMkLst>
            <pc:docMk/>
            <pc:sldMk cId="1158264524" sldId="257"/>
            <ac:spMk id="4" creationId="{5EA703FD-AAFD-44B5-B2BE-9C3D0F1733CE}"/>
          </ac:spMkLst>
        </pc:spChg>
        <pc:spChg chg="mod">
          <ac:chgData name="De La Morena, Alfonso J" userId="c90b2070-648c-4af0-935c-d2b62e66f9cf" providerId="ADAL" clId="{045D04B8-9AE2-4B8A-94A9-8D45A5CAB0E3}" dt="2018-09-28T19:17:50.776" v="347" actId="1076"/>
          <ac:spMkLst>
            <pc:docMk/>
            <pc:sldMk cId="1158264524" sldId="257"/>
            <ac:spMk id="5" creationId="{F1A45A3D-8978-472A-9049-3DCE8CF58807}"/>
          </ac:spMkLst>
        </pc:spChg>
        <pc:spChg chg="mod">
          <ac:chgData name="De La Morena, Alfonso J" userId="c90b2070-648c-4af0-935c-d2b62e66f9cf" providerId="ADAL" clId="{045D04B8-9AE2-4B8A-94A9-8D45A5CAB0E3}" dt="2018-09-28T19:17:50.776" v="347" actId="1076"/>
          <ac:spMkLst>
            <pc:docMk/>
            <pc:sldMk cId="1158264524" sldId="257"/>
            <ac:spMk id="6" creationId="{60F8B4C1-01B2-47D2-886A-467843694FEA}"/>
          </ac:spMkLst>
        </pc:spChg>
        <pc:spChg chg="mod">
          <ac:chgData name="De La Morena, Alfonso J" userId="c90b2070-648c-4af0-935c-d2b62e66f9cf" providerId="ADAL" clId="{045D04B8-9AE2-4B8A-94A9-8D45A5CAB0E3}" dt="2018-09-28T19:17:50.776" v="347" actId="1076"/>
          <ac:spMkLst>
            <pc:docMk/>
            <pc:sldMk cId="1158264524" sldId="257"/>
            <ac:spMk id="7" creationId="{5EC70C58-7B44-49E3-8799-2E680A9062B8}"/>
          </ac:spMkLst>
        </pc:spChg>
        <pc:spChg chg="mod">
          <ac:chgData name="De La Morena, Alfonso J" userId="c90b2070-648c-4af0-935c-d2b62e66f9cf" providerId="ADAL" clId="{045D04B8-9AE2-4B8A-94A9-8D45A5CAB0E3}" dt="2018-09-28T19:17:50.776" v="347" actId="1076"/>
          <ac:spMkLst>
            <pc:docMk/>
            <pc:sldMk cId="1158264524" sldId="257"/>
            <ac:spMk id="8" creationId="{4623B68B-FF58-4CEF-AFB9-6065DFD5AA52}"/>
          </ac:spMkLst>
        </pc:spChg>
        <pc:spChg chg="mod">
          <ac:chgData name="De La Morena, Alfonso J" userId="c90b2070-648c-4af0-935c-d2b62e66f9cf" providerId="ADAL" clId="{045D04B8-9AE2-4B8A-94A9-8D45A5CAB0E3}" dt="2018-09-28T19:17:50.776" v="347" actId="1076"/>
          <ac:spMkLst>
            <pc:docMk/>
            <pc:sldMk cId="1158264524" sldId="257"/>
            <ac:spMk id="11" creationId="{188641B9-7659-4C50-940F-5CBE7AD94D61}"/>
          </ac:spMkLst>
        </pc:spChg>
        <pc:spChg chg="mod">
          <ac:chgData name="De La Morena, Alfonso J" userId="c90b2070-648c-4af0-935c-d2b62e66f9cf" providerId="ADAL" clId="{045D04B8-9AE2-4B8A-94A9-8D45A5CAB0E3}" dt="2018-09-28T19:17:50.776" v="347" actId="1076"/>
          <ac:spMkLst>
            <pc:docMk/>
            <pc:sldMk cId="1158264524" sldId="257"/>
            <ac:spMk id="12" creationId="{9AFFED11-4D3F-49C4-A128-741AFDF57F68}"/>
          </ac:spMkLst>
        </pc:spChg>
        <pc:spChg chg="mod">
          <ac:chgData name="De La Morena, Alfonso J" userId="c90b2070-648c-4af0-935c-d2b62e66f9cf" providerId="ADAL" clId="{045D04B8-9AE2-4B8A-94A9-8D45A5CAB0E3}" dt="2018-09-28T19:17:50.776" v="347" actId="1076"/>
          <ac:spMkLst>
            <pc:docMk/>
            <pc:sldMk cId="1158264524" sldId="257"/>
            <ac:spMk id="15" creationId="{F9110D45-51F9-4841-982B-B705422E6176}"/>
          </ac:spMkLst>
        </pc:spChg>
        <pc:spChg chg="add mod">
          <ac:chgData name="De La Morena, Alfonso J" userId="c90b2070-648c-4af0-935c-d2b62e66f9cf" providerId="ADAL" clId="{045D04B8-9AE2-4B8A-94A9-8D45A5CAB0E3}" dt="2018-09-28T18:29:01.916" v="37" actId="571"/>
          <ac:spMkLst>
            <pc:docMk/>
            <pc:sldMk cId="1158264524" sldId="257"/>
            <ac:spMk id="20" creationId="{7BF5219B-8229-4D72-B285-CC8B6BCEBDDB}"/>
          </ac:spMkLst>
        </pc:spChg>
        <pc:spChg chg="add mod">
          <ac:chgData name="De La Morena, Alfonso J" userId="c90b2070-648c-4af0-935c-d2b62e66f9cf" providerId="ADAL" clId="{045D04B8-9AE2-4B8A-94A9-8D45A5CAB0E3}" dt="2018-09-28T19:17:50.776" v="347" actId="1076"/>
          <ac:spMkLst>
            <pc:docMk/>
            <pc:sldMk cId="1158264524" sldId="257"/>
            <ac:spMk id="34" creationId="{D25E7A17-B160-49DC-90F7-78E0CB31F279}"/>
          </ac:spMkLst>
        </pc:spChg>
        <pc:spChg chg="add mod">
          <ac:chgData name="De La Morena, Alfonso J" userId="c90b2070-648c-4af0-935c-d2b62e66f9cf" providerId="ADAL" clId="{045D04B8-9AE2-4B8A-94A9-8D45A5CAB0E3}" dt="2018-09-28T19:17:50.776" v="347" actId="1076"/>
          <ac:spMkLst>
            <pc:docMk/>
            <pc:sldMk cId="1158264524" sldId="257"/>
            <ac:spMk id="37" creationId="{0CD163B3-C3FB-455A-ADB4-03ACB30074D3}"/>
          </ac:spMkLst>
        </pc:spChg>
        <pc:spChg chg="add mod">
          <ac:chgData name="De La Morena, Alfonso J" userId="c90b2070-648c-4af0-935c-d2b62e66f9cf" providerId="ADAL" clId="{045D04B8-9AE2-4B8A-94A9-8D45A5CAB0E3}" dt="2018-09-28T19:17:50.776" v="347" actId="1076"/>
          <ac:spMkLst>
            <pc:docMk/>
            <pc:sldMk cId="1158264524" sldId="257"/>
            <ac:spMk id="42" creationId="{AA3E0B51-1206-4E8D-B049-4ACCBE62E81F}"/>
          </ac:spMkLst>
        </pc:spChg>
        <pc:spChg chg="add mod">
          <ac:chgData name="De La Morena, Alfonso J" userId="c90b2070-648c-4af0-935c-d2b62e66f9cf" providerId="ADAL" clId="{045D04B8-9AE2-4B8A-94A9-8D45A5CAB0E3}" dt="2018-09-28T19:17:50.776" v="347" actId="1076"/>
          <ac:spMkLst>
            <pc:docMk/>
            <pc:sldMk cId="1158264524" sldId="257"/>
            <ac:spMk id="43" creationId="{CB3C3AF3-5107-4C07-8D39-8CE2CC1F5442}"/>
          </ac:spMkLst>
        </pc:spChg>
        <pc:spChg chg="add mod">
          <ac:chgData name="De La Morena, Alfonso J" userId="c90b2070-648c-4af0-935c-d2b62e66f9cf" providerId="ADAL" clId="{045D04B8-9AE2-4B8A-94A9-8D45A5CAB0E3}" dt="2018-09-28T19:17:50.776" v="347" actId="1076"/>
          <ac:spMkLst>
            <pc:docMk/>
            <pc:sldMk cId="1158264524" sldId="257"/>
            <ac:spMk id="44" creationId="{74505F9B-771E-4F11-B8C2-D35513F132E8}"/>
          </ac:spMkLst>
        </pc:spChg>
        <pc:spChg chg="add mod">
          <ac:chgData name="De La Morena, Alfonso J" userId="c90b2070-648c-4af0-935c-d2b62e66f9cf" providerId="ADAL" clId="{045D04B8-9AE2-4B8A-94A9-8D45A5CAB0E3}" dt="2018-09-28T19:17:50.776" v="347" actId="1076"/>
          <ac:spMkLst>
            <pc:docMk/>
            <pc:sldMk cId="1158264524" sldId="257"/>
            <ac:spMk id="45" creationId="{C7EFCF3D-A833-43B2-8A27-A9EC53E8B6F0}"/>
          </ac:spMkLst>
        </pc:spChg>
        <pc:spChg chg="add mod">
          <ac:chgData name="De La Morena, Alfonso J" userId="c90b2070-648c-4af0-935c-d2b62e66f9cf" providerId="ADAL" clId="{045D04B8-9AE2-4B8A-94A9-8D45A5CAB0E3}" dt="2018-09-28T19:17:50.776" v="347" actId="1076"/>
          <ac:spMkLst>
            <pc:docMk/>
            <pc:sldMk cId="1158264524" sldId="257"/>
            <ac:spMk id="46" creationId="{28569120-F828-40EC-BB1A-9AEC1136EE77}"/>
          </ac:spMkLst>
        </pc:spChg>
        <pc:spChg chg="add mod">
          <ac:chgData name="De La Morena, Alfonso J" userId="c90b2070-648c-4af0-935c-d2b62e66f9cf" providerId="ADAL" clId="{045D04B8-9AE2-4B8A-94A9-8D45A5CAB0E3}" dt="2018-09-28T19:17:50.776" v="347" actId="1076"/>
          <ac:spMkLst>
            <pc:docMk/>
            <pc:sldMk cId="1158264524" sldId="257"/>
            <ac:spMk id="47" creationId="{3D334BAB-B419-4589-ADD6-CE0CB63765A4}"/>
          </ac:spMkLst>
        </pc:spChg>
        <pc:spChg chg="add mod">
          <ac:chgData name="De La Morena, Alfonso J" userId="c90b2070-648c-4af0-935c-d2b62e66f9cf" providerId="ADAL" clId="{045D04B8-9AE2-4B8A-94A9-8D45A5CAB0E3}" dt="2018-09-28T19:17:50.776" v="347" actId="1076"/>
          <ac:spMkLst>
            <pc:docMk/>
            <pc:sldMk cId="1158264524" sldId="257"/>
            <ac:spMk id="48" creationId="{FE70C958-BE98-49FB-B1E3-833D5549D5B4}"/>
          </ac:spMkLst>
        </pc:spChg>
        <pc:spChg chg="add mod">
          <ac:chgData name="De La Morena, Alfonso J" userId="c90b2070-648c-4af0-935c-d2b62e66f9cf" providerId="ADAL" clId="{045D04B8-9AE2-4B8A-94A9-8D45A5CAB0E3}" dt="2018-09-28T19:17:43.496" v="346" actId="1076"/>
          <ac:spMkLst>
            <pc:docMk/>
            <pc:sldMk cId="1158264524" sldId="257"/>
            <ac:spMk id="49" creationId="{0C1C341A-9CC5-43CD-83D4-A6BBE8E19413}"/>
          </ac:spMkLst>
        </pc:spChg>
        <pc:spChg chg="add del mod">
          <ac:chgData name="De La Morena, Alfonso J" userId="c90b2070-648c-4af0-935c-d2b62e66f9cf" providerId="ADAL" clId="{045D04B8-9AE2-4B8A-94A9-8D45A5CAB0E3}" dt="2018-09-28T19:18:20.036" v="368" actId="478"/>
          <ac:spMkLst>
            <pc:docMk/>
            <pc:sldMk cId="1158264524" sldId="257"/>
            <ac:spMk id="50" creationId="{BEE00CCD-141E-4FED-AE01-589379127ADB}"/>
          </ac:spMkLst>
        </pc:spChg>
        <pc:cxnChg chg="mod">
          <ac:chgData name="De La Morena, Alfonso J" userId="c90b2070-648c-4af0-935c-d2b62e66f9cf" providerId="ADAL" clId="{045D04B8-9AE2-4B8A-94A9-8D45A5CAB0E3}" dt="2018-09-28T19:17:50.776" v="347" actId="1076"/>
          <ac:cxnSpMkLst>
            <pc:docMk/>
            <pc:sldMk cId="1158264524" sldId="257"/>
            <ac:cxnSpMk id="10" creationId="{0DC2BCE3-36E8-459A-994A-C9EDD2A95BE0}"/>
          </ac:cxnSpMkLst>
        </pc:cxnChg>
        <pc:cxnChg chg="add mod">
          <ac:chgData name="De La Morena, Alfonso J" userId="c90b2070-648c-4af0-935c-d2b62e66f9cf" providerId="ADAL" clId="{045D04B8-9AE2-4B8A-94A9-8D45A5CAB0E3}" dt="2018-09-28T19:17:50.776" v="347" actId="1076"/>
          <ac:cxnSpMkLst>
            <pc:docMk/>
            <pc:sldMk cId="1158264524" sldId="257"/>
            <ac:cxnSpMk id="13" creationId="{FD455766-53E2-4BDB-A62A-4CB5A9C0341F}"/>
          </ac:cxnSpMkLst>
        </pc:cxnChg>
        <pc:cxnChg chg="mod">
          <ac:chgData name="De La Morena, Alfonso J" userId="c90b2070-648c-4af0-935c-d2b62e66f9cf" providerId="ADAL" clId="{045D04B8-9AE2-4B8A-94A9-8D45A5CAB0E3}" dt="2018-09-28T19:17:50.776" v="347" actId="1076"/>
          <ac:cxnSpMkLst>
            <pc:docMk/>
            <pc:sldMk cId="1158264524" sldId="257"/>
            <ac:cxnSpMk id="14" creationId="{D25A60BE-155E-4C37-B887-18997560A2B5}"/>
          </ac:cxnSpMkLst>
        </pc:cxnChg>
        <pc:cxnChg chg="add mod">
          <ac:chgData name="De La Morena, Alfonso J" userId="c90b2070-648c-4af0-935c-d2b62e66f9cf" providerId="ADAL" clId="{045D04B8-9AE2-4B8A-94A9-8D45A5CAB0E3}" dt="2018-09-28T19:17:50.776" v="347" actId="1076"/>
          <ac:cxnSpMkLst>
            <pc:docMk/>
            <pc:sldMk cId="1158264524" sldId="257"/>
            <ac:cxnSpMk id="36" creationId="{83D5617E-726C-4CFA-8400-7B6873AAC16E}"/>
          </ac:cxnSpMkLst>
        </pc:cxnChg>
        <pc:cxnChg chg="add mod">
          <ac:chgData name="De La Morena, Alfonso J" userId="c90b2070-648c-4af0-935c-d2b62e66f9cf" providerId="ADAL" clId="{045D04B8-9AE2-4B8A-94A9-8D45A5CAB0E3}" dt="2018-09-28T19:17:50.776" v="347" actId="1076"/>
          <ac:cxnSpMkLst>
            <pc:docMk/>
            <pc:sldMk cId="1158264524" sldId="257"/>
            <ac:cxnSpMk id="39" creationId="{54B53E89-32C4-4591-B3FA-884ABE04EE08}"/>
          </ac:cxnSpMkLst>
        </pc:cxnChg>
      </pc:sldChg>
      <pc:sldChg chg="addSp delSp modSp add">
        <pc:chgData name="De La Morena, Alfonso J" userId="c90b2070-648c-4af0-935c-d2b62e66f9cf" providerId="ADAL" clId="{045D04B8-9AE2-4B8A-94A9-8D45A5CAB0E3}" dt="2018-09-28T19:39:17.203" v="780" actId="1076"/>
        <pc:sldMkLst>
          <pc:docMk/>
          <pc:sldMk cId="82161192" sldId="260"/>
        </pc:sldMkLst>
        <pc:spChg chg="del">
          <ac:chgData name="De La Morena, Alfonso J" userId="c90b2070-648c-4af0-935c-d2b62e66f9cf" providerId="ADAL" clId="{045D04B8-9AE2-4B8A-94A9-8D45A5CAB0E3}" dt="2018-09-28T19:18:32.331" v="372" actId="478"/>
          <ac:spMkLst>
            <pc:docMk/>
            <pc:sldMk cId="82161192" sldId="260"/>
            <ac:spMk id="2" creationId="{2C0DE5C5-4939-4A0A-8829-EB9BD4EBF0AF}"/>
          </ac:spMkLst>
        </pc:spChg>
        <pc:spChg chg="del">
          <ac:chgData name="De La Morena, Alfonso J" userId="c90b2070-648c-4af0-935c-d2b62e66f9cf" providerId="ADAL" clId="{045D04B8-9AE2-4B8A-94A9-8D45A5CAB0E3}" dt="2018-09-28T19:18:31.531" v="371" actId="478"/>
          <ac:spMkLst>
            <pc:docMk/>
            <pc:sldMk cId="82161192" sldId="260"/>
            <ac:spMk id="3" creationId="{8B754991-A908-45F3-A983-4C8BB04DE788}"/>
          </ac:spMkLst>
        </pc:spChg>
        <pc:spChg chg="add mod">
          <ac:chgData name="De La Morena, Alfonso J" userId="c90b2070-648c-4af0-935c-d2b62e66f9cf" providerId="ADAL" clId="{045D04B8-9AE2-4B8A-94A9-8D45A5CAB0E3}" dt="2018-09-28T19:18:37.228" v="382" actId="20577"/>
          <ac:spMkLst>
            <pc:docMk/>
            <pc:sldMk cId="82161192" sldId="260"/>
            <ac:spMk id="4" creationId="{726AB2FD-AE2A-43DF-97E8-40C79AADA2A2}"/>
          </ac:spMkLst>
        </pc:spChg>
        <pc:spChg chg="add del mod">
          <ac:chgData name="De La Morena, Alfonso J" userId="c90b2070-648c-4af0-935c-d2b62e66f9cf" providerId="ADAL" clId="{045D04B8-9AE2-4B8A-94A9-8D45A5CAB0E3}" dt="2018-09-28T19:28:41.026" v="633" actId="478"/>
          <ac:spMkLst>
            <pc:docMk/>
            <pc:sldMk cId="82161192" sldId="260"/>
            <ac:spMk id="5" creationId="{4AE2900F-7593-49DE-86E8-2365EB20249D}"/>
          </ac:spMkLst>
        </pc:spChg>
        <pc:spChg chg="add del mod">
          <ac:chgData name="De La Morena, Alfonso J" userId="c90b2070-648c-4af0-935c-d2b62e66f9cf" providerId="ADAL" clId="{045D04B8-9AE2-4B8A-94A9-8D45A5CAB0E3}" dt="2018-09-28T19:29:22.660" v="697" actId="478"/>
          <ac:spMkLst>
            <pc:docMk/>
            <pc:sldMk cId="82161192" sldId="260"/>
            <ac:spMk id="9" creationId="{6D7E0DAF-5738-42CE-B421-D6369BE08FFE}"/>
          </ac:spMkLst>
        </pc:spChg>
        <pc:spChg chg="add mod">
          <ac:chgData name="De La Morena, Alfonso J" userId="c90b2070-648c-4af0-935c-d2b62e66f9cf" providerId="ADAL" clId="{045D04B8-9AE2-4B8A-94A9-8D45A5CAB0E3}" dt="2018-09-28T19:38:57.066" v="779" actId="1076"/>
          <ac:spMkLst>
            <pc:docMk/>
            <pc:sldMk cId="82161192" sldId="260"/>
            <ac:spMk id="10" creationId="{08F719D3-2E8A-4D3D-9BEB-B2C3193379CE}"/>
          </ac:spMkLst>
        </pc:spChg>
        <pc:spChg chg="add mod">
          <ac:chgData name="De La Morena, Alfonso J" userId="c90b2070-648c-4af0-935c-d2b62e66f9cf" providerId="ADAL" clId="{045D04B8-9AE2-4B8A-94A9-8D45A5CAB0E3}" dt="2018-09-28T19:38:57.066" v="779" actId="1076"/>
          <ac:spMkLst>
            <pc:docMk/>
            <pc:sldMk cId="82161192" sldId="260"/>
            <ac:spMk id="18" creationId="{7B430463-EF5D-4167-BE0D-D048541AE04A}"/>
          </ac:spMkLst>
        </pc:spChg>
        <pc:spChg chg="add mod">
          <ac:chgData name="De La Morena, Alfonso J" userId="c90b2070-648c-4af0-935c-d2b62e66f9cf" providerId="ADAL" clId="{045D04B8-9AE2-4B8A-94A9-8D45A5CAB0E3}" dt="2018-09-28T19:38:57.066" v="779" actId="1076"/>
          <ac:spMkLst>
            <pc:docMk/>
            <pc:sldMk cId="82161192" sldId="260"/>
            <ac:spMk id="19" creationId="{4575874F-D171-4688-AAB6-523875A53BC2}"/>
          </ac:spMkLst>
        </pc:spChg>
        <pc:spChg chg="add mod">
          <ac:chgData name="De La Morena, Alfonso J" userId="c90b2070-648c-4af0-935c-d2b62e66f9cf" providerId="ADAL" clId="{045D04B8-9AE2-4B8A-94A9-8D45A5CAB0E3}" dt="2018-09-28T19:26:56.866" v="621" actId="1076"/>
          <ac:spMkLst>
            <pc:docMk/>
            <pc:sldMk cId="82161192" sldId="260"/>
            <ac:spMk id="21" creationId="{1A22435C-7206-4978-8BD4-797106E2E304}"/>
          </ac:spMkLst>
        </pc:spChg>
        <pc:spChg chg="add mod">
          <ac:chgData name="De La Morena, Alfonso J" userId="c90b2070-648c-4af0-935c-d2b62e66f9cf" providerId="ADAL" clId="{045D04B8-9AE2-4B8A-94A9-8D45A5CAB0E3}" dt="2018-09-28T19:27:09.715" v="623" actId="1076"/>
          <ac:spMkLst>
            <pc:docMk/>
            <pc:sldMk cId="82161192" sldId="260"/>
            <ac:spMk id="23" creationId="{E9145CB0-1306-4D26-8B90-DFD1141B3285}"/>
          </ac:spMkLst>
        </pc:spChg>
        <pc:spChg chg="add mod">
          <ac:chgData name="De La Morena, Alfonso J" userId="c90b2070-648c-4af0-935c-d2b62e66f9cf" providerId="ADAL" clId="{045D04B8-9AE2-4B8A-94A9-8D45A5CAB0E3}" dt="2018-09-28T19:26:33.761" v="617" actId="1076"/>
          <ac:spMkLst>
            <pc:docMk/>
            <pc:sldMk cId="82161192" sldId="260"/>
            <ac:spMk id="25" creationId="{1F46A681-856A-4C1E-8473-D80F6508E696}"/>
          </ac:spMkLst>
        </pc:spChg>
        <pc:spChg chg="add mod">
          <ac:chgData name="De La Morena, Alfonso J" userId="c90b2070-648c-4af0-935c-d2b62e66f9cf" providerId="ADAL" clId="{045D04B8-9AE2-4B8A-94A9-8D45A5CAB0E3}" dt="2018-09-28T19:26:48.698" v="620" actId="1076"/>
          <ac:spMkLst>
            <pc:docMk/>
            <pc:sldMk cId="82161192" sldId="260"/>
            <ac:spMk id="27" creationId="{5EA029DE-8310-443D-99ED-EC01E748FFD8}"/>
          </ac:spMkLst>
        </pc:spChg>
        <pc:spChg chg="add mod">
          <ac:chgData name="De La Morena, Alfonso J" userId="c90b2070-648c-4af0-935c-d2b62e66f9cf" providerId="ADAL" clId="{045D04B8-9AE2-4B8A-94A9-8D45A5CAB0E3}" dt="2018-09-28T19:27:37.548" v="625" actId="1076"/>
          <ac:spMkLst>
            <pc:docMk/>
            <pc:sldMk cId="82161192" sldId="260"/>
            <ac:spMk id="29" creationId="{5C393A32-A72B-49FC-B71B-3030556F10A0}"/>
          </ac:spMkLst>
        </pc:spChg>
        <pc:spChg chg="add mod">
          <ac:chgData name="De La Morena, Alfonso J" userId="c90b2070-648c-4af0-935c-d2b62e66f9cf" providerId="ADAL" clId="{045D04B8-9AE2-4B8A-94A9-8D45A5CAB0E3}" dt="2018-09-28T19:28:09.437" v="627" actId="1076"/>
          <ac:spMkLst>
            <pc:docMk/>
            <pc:sldMk cId="82161192" sldId="260"/>
            <ac:spMk id="31" creationId="{2818A95D-66CA-4356-9503-3D508A7794B6}"/>
          </ac:spMkLst>
        </pc:spChg>
        <pc:spChg chg="add mod">
          <ac:chgData name="De La Morena, Alfonso J" userId="c90b2070-648c-4af0-935c-d2b62e66f9cf" providerId="ADAL" clId="{045D04B8-9AE2-4B8A-94A9-8D45A5CAB0E3}" dt="2018-09-28T19:28:16.958" v="629" actId="1076"/>
          <ac:spMkLst>
            <pc:docMk/>
            <pc:sldMk cId="82161192" sldId="260"/>
            <ac:spMk id="33" creationId="{E9654770-F066-4C44-9F65-B58369D6334E}"/>
          </ac:spMkLst>
        </pc:spChg>
        <pc:spChg chg="add mod">
          <ac:chgData name="De La Morena, Alfonso J" userId="c90b2070-648c-4af0-935c-d2b62e66f9cf" providerId="ADAL" clId="{045D04B8-9AE2-4B8A-94A9-8D45A5CAB0E3}" dt="2018-09-28T19:28:25.759" v="631" actId="1076"/>
          <ac:spMkLst>
            <pc:docMk/>
            <pc:sldMk cId="82161192" sldId="260"/>
            <ac:spMk id="35" creationId="{CAAAA56C-8542-45B2-B843-3023100112D7}"/>
          </ac:spMkLst>
        </pc:spChg>
        <pc:spChg chg="add mod">
          <ac:chgData name="De La Morena, Alfonso J" userId="c90b2070-648c-4af0-935c-d2b62e66f9cf" providerId="ADAL" clId="{045D04B8-9AE2-4B8A-94A9-8D45A5CAB0E3}" dt="2018-09-28T19:33:39.521" v="759" actId="1037"/>
          <ac:spMkLst>
            <pc:docMk/>
            <pc:sldMk cId="82161192" sldId="260"/>
            <ac:spMk id="37" creationId="{82D8CF2D-6150-456C-8E5C-DF6459EF889A}"/>
          </ac:spMkLst>
        </pc:spChg>
        <pc:spChg chg="add mod">
          <ac:chgData name="De La Morena, Alfonso J" userId="c90b2070-648c-4af0-935c-d2b62e66f9cf" providerId="ADAL" clId="{045D04B8-9AE2-4B8A-94A9-8D45A5CAB0E3}" dt="2018-09-28T19:33:39.521" v="759" actId="1037"/>
          <ac:spMkLst>
            <pc:docMk/>
            <pc:sldMk cId="82161192" sldId="260"/>
            <ac:spMk id="39" creationId="{3A6BC27E-87EA-491C-A78D-9022B95F7393}"/>
          </ac:spMkLst>
        </pc:spChg>
        <pc:spChg chg="add mod">
          <ac:chgData name="De La Morena, Alfonso J" userId="c90b2070-648c-4af0-935c-d2b62e66f9cf" providerId="ADAL" clId="{045D04B8-9AE2-4B8A-94A9-8D45A5CAB0E3}" dt="2018-09-28T19:33:39.521" v="759" actId="1037"/>
          <ac:spMkLst>
            <pc:docMk/>
            <pc:sldMk cId="82161192" sldId="260"/>
            <ac:spMk id="41" creationId="{31DEBE5F-B87A-4649-897E-4A6136152E87}"/>
          </ac:spMkLst>
        </pc:spChg>
        <pc:spChg chg="add mod">
          <ac:chgData name="De La Morena, Alfonso J" userId="c90b2070-648c-4af0-935c-d2b62e66f9cf" providerId="ADAL" clId="{045D04B8-9AE2-4B8A-94A9-8D45A5CAB0E3}" dt="2018-09-28T19:38:53.821" v="778" actId="1076"/>
          <ac:spMkLst>
            <pc:docMk/>
            <pc:sldMk cId="82161192" sldId="260"/>
            <ac:spMk id="43" creationId="{8A4AC6D3-9332-4CDC-B10B-7DE783D66061}"/>
          </ac:spMkLst>
        </pc:spChg>
        <pc:spChg chg="add mod">
          <ac:chgData name="De La Morena, Alfonso J" userId="c90b2070-648c-4af0-935c-d2b62e66f9cf" providerId="ADAL" clId="{045D04B8-9AE2-4B8A-94A9-8D45A5CAB0E3}" dt="2018-09-28T19:33:39.521" v="759" actId="1037"/>
          <ac:spMkLst>
            <pc:docMk/>
            <pc:sldMk cId="82161192" sldId="260"/>
            <ac:spMk id="45" creationId="{763C6D8C-B5DE-4547-A6F3-EA1277A6CC82}"/>
          </ac:spMkLst>
        </pc:spChg>
        <pc:spChg chg="add mod">
          <ac:chgData name="De La Morena, Alfonso J" userId="c90b2070-648c-4af0-935c-d2b62e66f9cf" providerId="ADAL" clId="{045D04B8-9AE2-4B8A-94A9-8D45A5CAB0E3}" dt="2018-09-28T19:37:04.549" v="761" actId="1076"/>
          <ac:spMkLst>
            <pc:docMk/>
            <pc:sldMk cId="82161192" sldId="260"/>
            <ac:spMk id="55" creationId="{5618B134-81B4-49FC-B6BC-0884964FBC58}"/>
          </ac:spMkLst>
        </pc:spChg>
        <pc:spChg chg="add mod">
          <ac:chgData name="De La Morena, Alfonso J" userId="c90b2070-648c-4af0-935c-d2b62e66f9cf" providerId="ADAL" clId="{045D04B8-9AE2-4B8A-94A9-8D45A5CAB0E3}" dt="2018-09-28T19:37:17.915" v="764" actId="1036"/>
          <ac:spMkLst>
            <pc:docMk/>
            <pc:sldMk cId="82161192" sldId="260"/>
            <ac:spMk id="57" creationId="{3969370D-1C7D-40B6-AA79-181E1359A77E}"/>
          </ac:spMkLst>
        </pc:spChg>
        <pc:spChg chg="add mod">
          <ac:chgData name="De La Morena, Alfonso J" userId="c90b2070-648c-4af0-935c-d2b62e66f9cf" providerId="ADAL" clId="{045D04B8-9AE2-4B8A-94A9-8D45A5CAB0E3}" dt="2018-09-28T19:37:28.414" v="766" actId="1076"/>
          <ac:spMkLst>
            <pc:docMk/>
            <pc:sldMk cId="82161192" sldId="260"/>
            <ac:spMk id="59" creationId="{3A754640-B218-430B-8BC6-0F8496C7B60B}"/>
          </ac:spMkLst>
        </pc:spChg>
        <pc:picChg chg="add del">
          <ac:chgData name="De La Morena, Alfonso J" userId="c90b2070-648c-4af0-935c-d2b62e66f9cf" providerId="ADAL" clId="{045D04B8-9AE2-4B8A-94A9-8D45A5CAB0E3}" dt="2018-09-28T19:21:04.225" v="390" actId="1076"/>
          <ac:picMkLst>
            <pc:docMk/>
            <pc:sldMk cId="82161192" sldId="260"/>
            <ac:picMk id="6" creationId="{E3C84256-CC1A-4E30-B360-804F907D56DF}"/>
          </ac:picMkLst>
        </pc:picChg>
        <pc:picChg chg="add mod">
          <ac:chgData name="De La Morena, Alfonso J" userId="c90b2070-648c-4af0-935c-d2b62e66f9cf" providerId="ADAL" clId="{045D04B8-9AE2-4B8A-94A9-8D45A5CAB0E3}" dt="2018-09-28T19:21:23.904" v="392" actId="1076"/>
          <ac:picMkLst>
            <pc:docMk/>
            <pc:sldMk cId="82161192" sldId="260"/>
            <ac:picMk id="7" creationId="{A87B8A95-0EDE-4418-A99A-118FBB85E6A2}"/>
          </ac:picMkLst>
        </pc:picChg>
        <pc:picChg chg="add del">
          <ac:chgData name="De La Morena, Alfonso J" userId="c90b2070-648c-4af0-935c-d2b62e66f9cf" providerId="ADAL" clId="{045D04B8-9AE2-4B8A-94A9-8D45A5CAB0E3}" dt="2018-09-28T19:21:29.293" v="394" actId="1076"/>
          <ac:picMkLst>
            <pc:docMk/>
            <pc:sldMk cId="82161192" sldId="260"/>
            <ac:picMk id="8" creationId="{16F1275F-ADF0-482D-A14C-299294420E99}"/>
          </ac:picMkLst>
        </pc:picChg>
        <pc:picChg chg="add mod">
          <ac:chgData name="De La Morena, Alfonso J" userId="c90b2070-648c-4af0-935c-d2b62e66f9cf" providerId="ADAL" clId="{045D04B8-9AE2-4B8A-94A9-8D45A5CAB0E3}" dt="2018-09-28T19:39:17.203" v="780" actId="1076"/>
          <ac:picMkLst>
            <pc:docMk/>
            <pc:sldMk cId="82161192" sldId="260"/>
            <ac:picMk id="62" creationId="{E5F1663D-6657-4534-89EF-6CEB8911CF44}"/>
          </ac:picMkLst>
        </pc:picChg>
        <pc:cxnChg chg="add mod">
          <ac:chgData name="De La Morena, Alfonso J" userId="c90b2070-648c-4af0-935c-d2b62e66f9cf" providerId="ADAL" clId="{045D04B8-9AE2-4B8A-94A9-8D45A5CAB0E3}" dt="2018-09-28T19:38:57.066" v="779" actId="1076"/>
          <ac:cxnSpMkLst>
            <pc:docMk/>
            <pc:sldMk cId="82161192" sldId="260"/>
            <ac:cxnSpMk id="12" creationId="{523950C6-39FF-4CC4-A94A-5E133EAA703E}"/>
          </ac:cxnSpMkLst>
        </pc:cxnChg>
        <pc:cxnChg chg="add mod">
          <ac:chgData name="De La Morena, Alfonso J" userId="c90b2070-648c-4af0-935c-d2b62e66f9cf" providerId="ADAL" clId="{045D04B8-9AE2-4B8A-94A9-8D45A5CAB0E3}" dt="2018-09-28T19:38:57.066" v="779" actId="1076"/>
          <ac:cxnSpMkLst>
            <pc:docMk/>
            <pc:sldMk cId="82161192" sldId="260"/>
            <ac:cxnSpMk id="13" creationId="{4644A232-2F45-4B3C-903A-02B16891B0D3}"/>
          </ac:cxnSpMkLst>
        </pc:cxnChg>
        <pc:cxnChg chg="add mod">
          <ac:chgData name="De La Morena, Alfonso J" userId="c90b2070-648c-4af0-935c-d2b62e66f9cf" providerId="ADAL" clId="{045D04B8-9AE2-4B8A-94A9-8D45A5CAB0E3}" dt="2018-09-28T19:26:56.866" v="621" actId="1076"/>
          <ac:cxnSpMkLst>
            <pc:docMk/>
            <pc:sldMk cId="82161192" sldId="260"/>
            <ac:cxnSpMk id="20" creationId="{F5E0C512-F6B0-4CB0-8D2D-A82906EB8BB0}"/>
          </ac:cxnSpMkLst>
        </pc:cxnChg>
        <pc:cxnChg chg="add mod">
          <ac:chgData name="De La Morena, Alfonso J" userId="c90b2070-648c-4af0-935c-d2b62e66f9cf" providerId="ADAL" clId="{045D04B8-9AE2-4B8A-94A9-8D45A5CAB0E3}" dt="2018-09-28T19:27:09.715" v="623" actId="1076"/>
          <ac:cxnSpMkLst>
            <pc:docMk/>
            <pc:sldMk cId="82161192" sldId="260"/>
            <ac:cxnSpMk id="22" creationId="{A06287E3-B5A0-474C-91CE-861C9EAD840E}"/>
          </ac:cxnSpMkLst>
        </pc:cxnChg>
        <pc:cxnChg chg="add mod">
          <ac:chgData name="De La Morena, Alfonso J" userId="c90b2070-648c-4af0-935c-d2b62e66f9cf" providerId="ADAL" clId="{045D04B8-9AE2-4B8A-94A9-8D45A5CAB0E3}" dt="2018-09-28T19:26:33.761" v="617" actId="1076"/>
          <ac:cxnSpMkLst>
            <pc:docMk/>
            <pc:sldMk cId="82161192" sldId="260"/>
            <ac:cxnSpMk id="24" creationId="{93A56503-49E8-4519-BC8B-3D612EB7C3F5}"/>
          </ac:cxnSpMkLst>
        </pc:cxnChg>
        <pc:cxnChg chg="add mod">
          <ac:chgData name="De La Morena, Alfonso J" userId="c90b2070-648c-4af0-935c-d2b62e66f9cf" providerId="ADAL" clId="{045D04B8-9AE2-4B8A-94A9-8D45A5CAB0E3}" dt="2018-09-28T19:26:48.698" v="620" actId="1076"/>
          <ac:cxnSpMkLst>
            <pc:docMk/>
            <pc:sldMk cId="82161192" sldId="260"/>
            <ac:cxnSpMk id="26" creationId="{FFF6F6E6-0A52-4AB3-B6D4-B3D14F17B439}"/>
          </ac:cxnSpMkLst>
        </pc:cxnChg>
        <pc:cxnChg chg="add mod">
          <ac:chgData name="De La Morena, Alfonso J" userId="c90b2070-648c-4af0-935c-d2b62e66f9cf" providerId="ADAL" clId="{045D04B8-9AE2-4B8A-94A9-8D45A5CAB0E3}" dt="2018-09-28T19:27:37.548" v="625" actId="1076"/>
          <ac:cxnSpMkLst>
            <pc:docMk/>
            <pc:sldMk cId="82161192" sldId="260"/>
            <ac:cxnSpMk id="28" creationId="{483B436C-5304-4182-90D1-2EF7091632B5}"/>
          </ac:cxnSpMkLst>
        </pc:cxnChg>
        <pc:cxnChg chg="add mod">
          <ac:chgData name="De La Morena, Alfonso J" userId="c90b2070-648c-4af0-935c-d2b62e66f9cf" providerId="ADAL" clId="{045D04B8-9AE2-4B8A-94A9-8D45A5CAB0E3}" dt="2018-09-28T19:28:09.437" v="627" actId="1076"/>
          <ac:cxnSpMkLst>
            <pc:docMk/>
            <pc:sldMk cId="82161192" sldId="260"/>
            <ac:cxnSpMk id="30" creationId="{BD5EDF4D-D8ED-41A9-8199-E7FE99FC5D8B}"/>
          </ac:cxnSpMkLst>
        </pc:cxnChg>
        <pc:cxnChg chg="add mod">
          <ac:chgData name="De La Morena, Alfonso J" userId="c90b2070-648c-4af0-935c-d2b62e66f9cf" providerId="ADAL" clId="{045D04B8-9AE2-4B8A-94A9-8D45A5CAB0E3}" dt="2018-09-28T19:28:16.958" v="629" actId="1076"/>
          <ac:cxnSpMkLst>
            <pc:docMk/>
            <pc:sldMk cId="82161192" sldId="260"/>
            <ac:cxnSpMk id="32" creationId="{0E783821-E33D-492A-A9C1-58AB09DABD0C}"/>
          </ac:cxnSpMkLst>
        </pc:cxnChg>
        <pc:cxnChg chg="add mod">
          <ac:chgData name="De La Morena, Alfonso J" userId="c90b2070-648c-4af0-935c-d2b62e66f9cf" providerId="ADAL" clId="{045D04B8-9AE2-4B8A-94A9-8D45A5CAB0E3}" dt="2018-09-28T19:28:25.759" v="631" actId="1076"/>
          <ac:cxnSpMkLst>
            <pc:docMk/>
            <pc:sldMk cId="82161192" sldId="260"/>
            <ac:cxnSpMk id="34" creationId="{1674B7E3-DC63-467F-802D-2A62EB268F17}"/>
          </ac:cxnSpMkLst>
        </pc:cxnChg>
        <pc:cxnChg chg="add mod">
          <ac:chgData name="De La Morena, Alfonso J" userId="c90b2070-648c-4af0-935c-d2b62e66f9cf" providerId="ADAL" clId="{045D04B8-9AE2-4B8A-94A9-8D45A5CAB0E3}" dt="2018-09-28T19:33:09.546" v="738" actId="14100"/>
          <ac:cxnSpMkLst>
            <pc:docMk/>
            <pc:sldMk cId="82161192" sldId="260"/>
            <ac:cxnSpMk id="36" creationId="{6B458C24-8A71-4DCF-8D37-43BDD7E279E2}"/>
          </ac:cxnSpMkLst>
        </pc:cxnChg>
        <pc:cxnChg chg="add mod">
          <ac:chgData name="De La Morena, Alfonso J" userId="c90b2070-648c-4af0-935c-d2b62e66f9cf" providerId="ADAL" clId="{045D04B8-9AE2-4B8A-94A9-8D45A5CAB0E3}" dt="2018-09-28T19:33:06.835" v="737" actId="14100"/>
          <ac:cxnSpMkLst>
            <pc:docMk/>
            <pc:sldMk cId="82161192" sldId="260"/>
            <ac:cxnSpMk id="38" creationId="{C0E08268-3AB4-4156-A39D-9F721A397353}"/>
          </ac:cxnSpMkLst>
        </pc:cxnChg>
        <pc:cxnChg chg="add mod">
          <ac:chgData name="De La Morena, Alfonso J" userId="c90b2070-648c-4af0-935c-d2b62e66f9cf" providerId="ADAL" clId="{045D04B8-9AE2-4B8A-94A9-8D45A5CAB0E3}" dt="2018-09-28T19:33:22.203" v="739" actId="14100"/>
          <ac:cxnSpMkLst>
            <pc:docMk/>
            <pc:sldMk cId="82161192" sldId="260"/>
            <ac:cxnSpMk id="40" creationId="{8252246C-E364-4E44-9F14-BD91155CFEAB}"/>
          </ac:cxnSpMkLst>
        </pc:cxnChg>
        <pc:cxnChg chg="add mod">
          <ac:chgData name="De La Morena, Alfonso J" userId="c90b2070-648c-4af0-935c-d2b62e66f9cf" providerId="ADAL" clId="{045D04B8-9AE2-4B8A-94A9-8D45A5CAB0E3}" dt="2018-09-28T19:33:25.923" v="740" actId="14100"/>
          <ac:cxnSpMkLst>
            <pc:docMk/>
            <pc:sldMk cId="82161192" sldId="260"/>
            <ac:cxnSpMk id="42" creationId="{EDB87D06-58FC-495F-909A-DD78B8BA93D9}"/>
          </ac:cxnSpMkLst>
        </pc:cxnChg>
        <pc:cxnChg chg="add mod">
          <ac:chgData name="De La Morena, Alfonso J" userId="c90b2070-648c-4af0-935c-d2b62e66f9cf" providerId="ADAL" clId="{045D04B8-9AE2-4B8A-94A9-8D45A5CAB0E3}" dt="2018-09-28T19:32:51.825" v="734" actId="14100"/>
          <ac:cxnSpMkLst>
            <pc:docMk/>
            <pc:sldMk cId="82161192" sldId="260"/>
            <ac:cxnSpMk id="44" creationId="{AE0E62CE-7ED1-42B2-AD9F-916056E445A6}"/>
          </ac:cxnSpMkLst>
        </pc:cxnChg>
        <pc:cxnChg chg="add mod">
          <ac:chgData name="De La Morena, Alfonso J" userId="c90b2070-648c-4af0-935c-d2b62e66f9cf" providerId="ADAL" clId="{045D04B8-9AE2-4B8A-94A9-8D45A5CAB0E3}" dt="2018-09-28T19:37:04.549" v="761" actId="1076"/>
          <ac:cxnSpMkLst>
            <pc:docMk/>
            <pc:sldMk cId="82161192" sldId="260"/>
            <ac:cxnSpMk id="54" creationId="{2ABC3C96-066D-4E42-9EDA-89E6EE22A57E}"/>
          </ac:cxnSpMkLst>
        </pc:cxnChg>
        <pc:cxnChg chg="add mod">
          <ac:chgData name="De La Morena, Alfonso J" userId="c90b2070-648c-4af0-935c-d2b62e66f9cf" providerId="ADAL" clId="{045D04B8-9AE2-4B8A-94A9-8D45A5CAB0E3}" dt="2018-09-28T19:37:17.915" v="764" actId="1036"/>
          <ac:cxnSpMkLst>
            <pc:docMk/>
            <pc:sldMk cId="82161192" sldId="260"/>
            <ac:cxnSpMk id="56" creationId="{6DA80538-1DC9-4597-B525-308D7563D08C}"/>
          </ac:cxnSpMkLst>
        </pc:cxnChg>
        <pc:cxnChg chg="add mod">
          <ac:chgData name="De La Morena, Alfonso J" userId="c90b2070-648c-4af0-935c-d2b62e66f9cf" providerId="ADAL" clId="{045D04B8-9AE2-4B8A-94A9-8D45A5CAB0E3}" dt="2018-09-28T19:37:28.414" v="766" actId="1076"/>
          <ac:cxnSpMkLst>
            <pc:docMk/>
            <pc:sldMk cId="82161192" sldId="260"/>
            <ac:cxnSpMk id="58" creationId="{4933BCD3-6410-47EA-8664-66718C7E4936}"/>
          </ac:cxnSpMkLst>
        </pc:cxnChg>
      </pc:sldChg>
    </pc:docChg>
  </pc:docChgLst>
  <pc:docChgLst>
    <pc:chgData name="Dean, Dylan" userId="adbac466-fa95-4afb-9c5b-9178f8422340" providerId="ADAL" clId="{AB205742-DD89-493F-A38D-5046015583E8}"/>
    <pc:docChg chg="undo custSel addSld modSld">
      <pc:chgData name="Dean, Dylan" userId="adbac466-fa95-4afb-9c5b-9178f8422340" providerId="ADAL" clId="{AB205742-DD89-493F-A38D-5046015583E8}" dt="2018-10-12T03:38:50.978" v="747"/>
      <pc:docMkLst>
        <pc:docMk/>
      </pc:docMkLst>
      <pc:sldChg chg="addSp delSp modSp">
        <pc:chgData name="Dean, Dylan" userId="adbac466-fa95-4afb-9c5b-9178f8422340" providerId="ADAL" clId="{AB205742-DD89-493F-A38D-5046015583E8}" dt="2018-10-12T03:03:44.215" v="129" actId="478"/>
        <pc:sldMkLst>
          <pc:docMk/>
          <pc:sldMk cId="3046590719" sldId="261"/>
        </pc:sldMkLst>
        <pc:spChg chg="add mod">
          <ac:chgData name="Dean, Dylan" userId="adbac466-fa95-4afb-9c5b-9178f8422340" providerId="ADAL" clId="{AB205742-DD89-493F-A38D-5046015583E8}" dt="2018-10-12T03:02:13.459" v="103" actId="164"/>
          <ac:spMkLst>
            <pc:docMk/>
            <pc:sldMk cId="3046590719" sldId="261"/>
            <ac:spMk id="3" creationId="{143C7DD2-020D-4439-B69D-F91CF19F4875}"/>
          </ac:spMkLst>
        </pc:spChg>
        <pc:spChg chg="add mod">
          <ac:chgData name="Dean, Dylan" userId="adbac466-fa95-4afb-9c5b-9178f8422340" providerId="ADAL" clId="{AB205742-DD89-493F-A38D-5046015583E8}" dt="2018-10-12T03:02:13.459" v="103" actId="164"/>
          <ac:spMkLst>
            <pc:docMk/>
            <pc:sldMk cId="3046590719" sldId="261"/>
            <ac:spMk id="10" creationId="{2586CE1A-961F-4FDB-A8DD-60EBD8D94FAD}"/>
          </ac:spMkLst>
        </pc:spChg>
        <pc:spChg chg="add mod">
          <ac:chgData name="Dean, Dylan" userId="adbac466-fa95-4afb-9c5b-9178f8422340" providerId="ADAL" clId="{AB205742-DD89-493F-A38D-5046015583E8}" dt="2018-10-12T03:02:13.459" v="103" actId="164"/>
          <ac:spMkLst>
            <pc:docMk/>
            <pc:sldMk cId="3046590719" sldId="261"/>
            <ac:spMk id="11" creationId="{B0A87C04-3B18-4DFB-9313-D30F54BFB893}"/>
          </ac:spMkLst>
        </pc:spChg>
        <pc:spChg chg="add mod">
          <ac:chgData name="Dean, Dylan" userId="adbac466-fa95-4afb-9c5b-9178f8422340" providerId="ADAL" clId="{AB205742-DD89-493F-A38D-5046015583E8}" dt="2018-10-12T03:02:13.459" v="103" actId="164"/>
          <ac:spMkLst>
            <pc:docMk/>
            <pc:sldMk cId="3046590719" sldId="261"/>
            <ac:spMk id="12" creationId="{B260F6D3-59C1-44A0-96A6-DCFEA9875164}"/>
          </ac:spMkLst>
        </pc:spChg>
        <pc:spChg chg="del mod topLvl">
          <ac:chgData name="Dean, Dylan" userId="adbac466-fa95-4afb-9c5b-9178f8422340" providerId="ADAL" clId="{AB205742-DD89-493F-A38D-5046015583E8}" dt="2018-10-12T03:03:44.215" v="129" actId="478"/>
          <ac:spMkLst>
            <pc:docMk/>
            <pc:sldMk cId="3046590719" sldId="261"/>
            <ac:spMk id="16" creationId="{A1827468-B441-4C1C-8EA6-3667F3574E97}"/>
          </ac:spMkLst>
        </pc:spChg>
        <pc:spChg chg="del mod topLvl">
          <ac:chgData name="Dean, Dylan" userId="adbac466-fa95-4afb-9c5b-9178f8422340" providerId="ADAL" clId="{AB205742-DD89-493F-A38D-5046015583E8}" dt="2018-10-12T03:03:44.215" v="129" actId="478"/>
          <ac:spMkLst>
            <pc:docMk/>
            <pc:sldMk cId="3046590719" sldId="261"/>
            <ac:spMk id="17" creationId="{EE3B8957-3024-4C6E-BC21-20A3B890F5D5}"/>
          </ac:spMkLst>
        </pc:spChg>
        <pc:spChg chg="del mod topLvl">
          <ac:chgData name="Dean, Dylan" userId="adbac466-fa95-4afb-9c5b-9178f8422340" providerId="ADAL" clId="{AB205742-DD89-493F-A38D-5046015583E8}" dt="2018-10-12T03:03:44.215" v="129" actId="478"/>
          <ac:spMkLst>
            <pc:docMk/>
            <pc:sldMk cId="3046590719" sldId="261"/>
            <ac:spMk id="18" creationId="{7C809C63-0E54-4214-B6A0-701752140A62}"/>
          </ac:spMkLst>
        </pc:spChg>
        <pc:spChg chg="del mod topLvl">
          <ac:chgData name="Dean, Dylan" userId="adbac466-fa95-4afb-9c5b-9178f8422340" providerId="ADAL" clId="{AB205742-DD89-493F-A38D-5046015583E8}" dt="2018-10-12T03:03:44.215" v="129" actId="478"/>
          <ac:spMkLst>
            <pc:docMk/>
            <pc:sldMk cId="3046590719" sldId="261"/>
            <ac:spMk id="19" creationId="{DDE24301-AD78-4DAE-9401-29928ED3AF25}"/>
          </ac:spMkLst>
        </pc:spChg>
        <pc:grpChg chg="add mod">
          <ac:chgData name="Dean, Dylan" userId="adbac466-fa95-4afb-9c5b-9178f8422340" providerId="ADAL" clId="{AB205742-DD89-493F-A38D-5046015583E8}" dt="2018-10-12T03:02:13.459" v="103" actId="164"/>
          <ac:grpSpMkLst>
            <pc:docMk/>
            <pc:sldMk cId="3046590719" sldId="261"/>
            <ac:grpSpMk id="2" creationId="{F62ABFD2-4396-4719-9012-A4FB7BE7FA10}"/>
          </ac:grpSpMkLst>
        </pc:grpChg>
        <pc:grpChg chg="add del mod">
          <ac:chgData name="Dean, Dylan" userId="adbac466-fa95-4afb-9c5b-9178f8422340" providerId="ADAL" clId="{AB205742-DD89-493F-A38D-5046015583E8}" dt="2018-10-12T03:02:14.536" v="104"/>
          <ac:grpSpMkLst>
            <pc:docMk/>
            <pc:sldMk cId="3046590719" sldId="261"/>
            <ac:grpSpMk id="4" creationId="{225CD434-7104-46C2-9F43-8A05D85AFB24}"/>
          </ac:grpSpMkLst>
        </pc:grpChg>
        <pc:grpChg chg="add del mod">
          <ac:chgData name="Dean, Dylan" userId="adbac466-fa95-4afb-9c5b-9178f8422340" providerId="ADAL" clId="{AB205742-DD89-493F-A38D-5046015583E8}" dt="2018-10-12T03:03:32.306" v="125" actId="338"/>
          <ac:grpSpMkLst>
            <pc:docMk/>
            <pc:sldMk cId="3046590719" sldId="261"/>
            <ac:grpSpMk id="13" creationId="{98FDCBC9-18B7-4404-A826-FBDC6226ABBF}"/>
          </ac:grpSpMkLst>
        </pc:grpChg>
        <pc:grpChg chg="add del">
          <ac:chgData name="Dean, Dylan" userId="adbac466-fa95-4afb-9c5b-9178f8422340" providerId="ADAL" clId="{AB205742-DD89-493F-A38D-5046015583E8}" dt="2018-10-12T03:02:57.126" v="111" actId="165"/>
          <ac:grpSpMkLst>
            <pc:docMk/>
            <pc:sldMk cId="3046590719" sldId="261"/>
            <ac:grpSpMk id="14" creationId="{977535D7-ADF6-430B-A479-BACCA6CBA208}"/>
          </ac:grpSpMkLst>
        </pc:grpChg>
        <pc:grpChg chg="del mod topLvl">
          <ac:chgData name="Dean, Dylan" userId="adbac466-fa95-4afb-9c5b-9178f8422340" providerId="ADAL" clId="{AB205742-DD89-493F-A38D-5046015583E8}" dt="2018-10-12T03:03:08.823" v="112" actId="165"/>
          <ac:grpSpMkLst>
            <pc:docMk/>
            <pc:sldMk cId="3046590719" sldId="261"/>
            <ac:grpSpMk id="15" creationId="{6E4C05E6-CF75-4180-8471-4A146543A0AE}"/>
          </ac:grpSpMkLst>
        </pc:grpChg>
        <pc:picChg chg="mod">
          <ac:chgData name="Dean, Dylan" userId="adbac466-fa95-4afb-9c5b-9178f8422340" providerId="ADAL" clId="{AB205742-DD89-493F-A38D-5046015583E8}" dt="2018-10-12T03:02:21.375" v="107" actId="1037"/>
          <ac:picMkLst>
            <pc:docMk/>
            <pc:sldMk cId="3046590719" sldId="261"/>
            <ac:picMk id="5" creationId="{95F3C14E-46CD-4E66-A42E-86B0D277D639}"/>
          </ac:picMkLst>
        </pc:picChg>
        <pc:picChg chg="mod">
          <ac:chgData name="Dean, Dylan" userId="adbac466-fa95-4afb-9c5b-9178f8422340" providerId="ADAL" clId="{AB205742-DD89-493F-A38D-5046015583E8}" dt="2018-10-12T03:01:03.784" v="82" actId="164"/>
          <ac:picMkLst>
            <pc:docMk/>
            <pc:sldMk cId="3046590719" sldId="261"/>
            <ac:picMk id="6" creationId="{CD277E1F-7BE3-4FD3-9718-120B1B06426D}"/>
          </ac:picMkLst>
        </pc:picChg>
        <pc:picChg chg="mod">
          <ac:chgData name="Dean, Dylan" userId="adbac466-fa95-4afb-9c5b-9178f8422340" providerId="ADAL" clId="{AB205742-DD89-493F-A38D-5046015583E8}" dt="2018-10-12T03:01:03.784" v="82" actId="164"/>
          <ac:picMkLst>
            <pc:docMk/>
            <pc:sldMk cId="3046590719" sldId="261"/>
            <ac:picMk id="7" creationId="{4AA32757-B8BB-4F5E-AA15-51B28CC8F2E9}"/>
          </ac:picMkLst>
        </pc:picChg>
        <pc:picChg chg="mod">
          <ac:chgData name="Dean, Dylan" userId="adbac466-fa95-4afb-9c5b-9178f8422340" providerId="ADAL" clId="{AB205742-DD89-493F-A38D-5046015583E8}" dt="2018-10-12T03:01:03.784" v="82" actId="164"/>
          <ac:picMkLst>
            <pc:docMk/>
            <pc:sldMk cId="3046590719" sldId="261"/>
            <ac:picMk id="8" creationId="{B7AABED1-0FD9-45B4-B073-E6D8837B249F}"/>
          </ac:picMkLst>
        </pc:picChg>
        <pc:picChg chg="mod">
          <ac:chgData name="Dean, Dylan" userId="adbac466-fa95-4afb-9c5b-9178f8422340" providerId="ADAL" clId="{AB205742-DD89-493F-A38D-5046015583E8}" dt="2018-10-12T03:01:03.784" v="82" actId="164"/>
          <ac:picMkLst>
            <pc:docMk/>
            <pc:sldMk cId="3046590719" sldId="261"/>
            <ac:picMk id="9" creationId="{F689FCFB-D36D-44ED-AA21-08864D96859C}"/>
          </ac:picMkLst>
        </pc:picChg>
        <pc:picChg chg="del mod topLvl">
          <ac:chgData name="Dean, Dylan" userId="adbac466-fa95-4afb-9c5b-9178f8422340" providerId="ADAL" clId="{AB205742-DD89-493F-A38D-5046015583E8}" dt="2018-10-12T03:03:44.215" v="129" actId="478"/>
          <ac:picMkLst>
            <pc:docMk/>
            <pc:sldMk cId="3046590719" sldId="261"/>
            <ac:picMk id="20" creationId="{B5F6966A-1863-4FDD-9706-CA50C2E20F68}"/>
          </ac:picMkLst>
        </pc:picChg>
        <pc:picChg chg="del mod topLvl">
          <ac:chgData name="Dean, Dylan" userId="adbac466-fa95-4afb-9c5b-9178f8422340" providerId="ADAL" clId="{AB205742-DD89-493F-A38D-5046015583E8}" dt="2018-10-12T03:03:44.215" v="129" actId="478"/>
          <ac:picMkLst>
            <pc:docMk/>
            <pc:sldMk cId="3046590719" sldId="261"/>
            <ac:picMk id="21" creationId="{DED8DB21-D85A-44BA-B1EA-08C8CAF13014}"/>
          </ac:picMkLst>
        </pc:picChg>
        <pc:picChg chg="del mod topLvl">
          <ac:chgData name="Dean, Dylan" userId="adbac466-fa95-4afb-9c5b-9178f8422340" providerId="ADAL" clId="{AB205742-DD89-493F-A38D-5046015583E8}" dt="2018-10-12T03:03:44.215" v="129" actId="478"/>
          <ac:picMkLst>
            <pc:docMk/>
            <pc:sldMk cId="3046590719" sldId="261"/>
            <ac:picMk id="23" creationId="{EA1982E3-3653-4801-BB04-F04DE203A35A}"/>
          </ac:picMkLst>
        </pc:picChg>
        <pc:picChg chg="del mod topLvl">
          <ac:chgData name="Dean, Dylan" userId="adbac466-fa95-4afb-9c5b-9178f8422340" providerId="ADAL" clId="{AB205742-DD89-493F-A38D-5046015583E8}" dt="2018-10-12T03:03:44.215" v="129" actId="478"/>
          <ac:picMkLst>
            <pc:docMk/>
            <pc:sldMk cId="3046590719" sldId="261"/>
            <ac:picMk id="24" creationId="{2614737D-9926-4999-A836-A1A2E6EDDF35}"/>
          </ac:picMkLst>
        </pc:picChg>
      </pc:sldChg>
      <pc:sldChg chg="add">
        <pc:chgData name="Dean, Dylan" userId="adbac466-fa95-4afb-9c5b-9178f8422340" providerId="ADAL" clId="{AB205742-DD89-493F-A38D-5046015583E8}" dt="2018-10-12T01:57:33.754" v="0"/>
        <pc:sldMkLst>
          <pc:docMk/>
          <pc:sldMk cId="1916059764" sldId="264"/>
        </pc:sldMkLst>
      </pc:sldChg>
      <pc:sldChg chg="addSp delSp modSp add">
        <pc:chgData name="Dean, Dylan" userId="adbac466-fa95-4afb-9c5b-9178f8422340" providerId="ADAL" clId="{AB205742-DD89-493F-A38D-5046015583E8}" dt="2018-10-12T03:38:50.978" v="747"/>
        <pc:sldMkLst>
          <pc:docMk/>
          <pc:sldMk cId="299029731" sldId="265"/>
        </pc:sldMkLst>
        <pc:spChg chg="add del mod">
          <ac:chgData name="Dean, Dylan" userId="adbac466-fa95-4afb-9c5b-9178f8422340" providerId="ADAL" clId="{AB205742-DD89-493F-A38D-5046015583E8}" dt="2018-10-12T02:33:07.436" v="37"/>
          <ac:spMkLst>
            <pc:docMk/>
            <pc:sldMk cId="299029731" sldId="265"/>
            <ac:spMk id="2" creationId="{9144261B-8B57-48F6-9A80-6679ACB8B648}"/>
          </ac:spMkLst>
        </pc:spChg>
        <pc:spChg chg="add mod">
          <ac:chgData name="Dean, Dylan" userId="adbac466-fa95-4afb-9c5b-9178f8422340" providerId="ADAL" clId="{AB205742-DD89-493F-A38D-5046015583E8}" dt="2018-10-12T03:29:58.339" v="588" actId="120"/>
          <ac:spMkLst>
            <pc:docMk/>
            <pc:sldMk cId="299029731" sldId="265"/>
            <ac:spMk id="3" creationId="{34EA3020-A55C-4204-89DB-25B172383C62}"/>
          </ac:spMkLst>
        </pc:spChg>
        <pc:spChg chg="mod">
          <ac:chgData name="Dean, Dylan" userId="adbac466-fa95-4afb-9c5b-9178f8422340" providerId="ADAL" clId="{AB205742-DD89-493F-A38D-5046015583E8}" dt="2018-10-12T03:31:16.551" v="651" actId="20577"/>
          <ac:spMkLst>
            <pc:docMk/>
            <pc:sldMk cId="299029731" sldId="265"/>
            <ac:spMk id="4" creationId="{9BEE0CFD-A401-4FF3-9EE8-8A4B7E734609}"/>
          </ac:spMkLst>
        </pc:spChg>
        <pc:spChg chg="del">
          <ac:chgData name="Dean, Dylan" userId="adbac466-fa95-4afb-9c5b-9178f8422340" providerId="ADAL" clId="{AB205742-DD89-493F-A38D-5046015583E8}" dt="2018-10-12T02:32:35.963" v="26" actId="478"/>
          <ac:spMkLst>
            <pc:docMk/>
            <pc:sldMk cId="299029731" sldId="265"/>
            <ac:spMk id="6" creationId="{6E8FB1BF-5C8A-4469-8D9F-60E64A0F0A47}"/>
          </ac:spMkLst>
        </pc:spChg>
        <pc:spChg chg="del">
          <ac:chgData name="Dean, Dylan" userId="adbac466-fa95-4afb-9c5b-9178f8422340" providerId="ADAL" clId="{AB205742-DD89-493F-A38D-5046015583E8}" dt="2018-10-12T02:32:35.963" v="26" actId="478"/>
          <ac:spMkLst>
            <pc:docMk/>
            <pc:sldMk cId="299029731" sldId="265"/>
            <ac:spMk id="7" creationId="{426B936B-5CCA-453C-99D7-F87E0D03AB51}"/>
          </ac:spMkLst>
        </pc:spChg>
        <pc:spChg chg="del">
          <ac:chgData name="Dean, Dylan" userId="adbac466-fa95-4afb-9c5b-9178f8422340" providerId="ADAL" clId="{AB205742-DD89-493F-A38D-5046015583E8}" dt="2018-10-12T02:32:35.963" v="26" actId="478"/>
          <ac:spMkLst>
            <pc:docMk/>
            <pc:sldMk cId="299029731" sldId="265"/>
            <ac:spMk id="8" creationId="{44CD6781-48E9-409A-A97F-972B717402DD}"/>
          </ac:spMkLst>
        </pc:spChg>
        <pc:spChg chg="del">
          <ac:chgData name="Dean, Dylan" userId="adbac466-fa95-4afb-9c5b-9178f8422340" providerId="ADAL" clId="{AB205742-DD89-493F-A38D-5046015583E8}" dt="2018-10-12T02:32:35.963" v="26" actId="478"/>
          <ac:spMkLst>
            <pc:docMk/>
            <pc:sldMk cId="299029731" sldId="265"/>
            <ac:spMk id="9" creationId="{D8D1D5B4-D669-4298-8F9E-1E0346CCF218}"/>
          </ac:spMkLst>
        </pc:spChg>
        <pc:spChg chg="del">
          <ac:chgData name="Dean, Dylan" userId="adbac466-fa95-4afb-9c5b-9178f8422340" providerId="ADAL" clId="{AB205742-DD89-493F-A38D-5046015583E8}" dt="2018-10-12T02:32:35.963" v="26" actId="478"/>
          <ac:spMkLst>
            <pc:docMk/>
            <pc:sldMk cId="299029731" sldId="265"/>
            <ac:spMk id="15" creationId="{789EF5F5-4674-4DC5-89A8-7815BC6171DF}"/>
          </ac:spMkLst>
        </pc:spChg>
        <pc:spChg chg="del">
          <ac:chgData name="Dean, Dylan" userId="adbac466-fa95-4afb-9c5b-9178f8422340" providerId="ADAL" clId="{AB205742-DD89-493F-A38D-5046015583E8}" dt="2018-10-12T02:32:35.963" v="26" actId="478"/>
          <ac:spMkLst>
            <pc:docMk/>
            <pc:sldMk cId="299029731" sldId="265"/>
            <ac:spMk id="16" creationId="{A5E93F90-091F-4BE5-9D1F-02EBCCD3B85B}"/>
          </ac:spMkLst>
        </pc:spChg>
        <pc:spChg chg="del">
          <ac:chgData name="Dean, Dylan" userId="adbac466-fa95-4afb-9c5b-9178f8422340" providerId="ADAL" clId="{AB205742-DD89-493F-A38D-5046015583E8}" dt="2018-10-12T02:32:35.963" v="26" actId="478"/>
          <ac:spMkLst>
            <pc:docMk/>
            <pc:sldMk cId="299029731" sldId="265"/>
            <ac:spMk id="17" creationId="{F007C429-49A6-401A-9FD2-8392CBD5A3CF}"/>
          </ac:spMkLst>
        </pc:spChg>
        <pc:spChg chg="del">
          <ac:chgData name="Dean, Dylan" userId="adbac466-fa95-4afb-9c5b-9178f8422340" providerId="ADAL" clId="{AB205742-DD89-493F-A38D-5046015583E8}" dt="2018-10-12T02:32:35.963" v="26" actId="478"/>
          <ac:spMkLst>
            <pc:docMk/>
            <pc:sldMk cId="299029731" sldId="265"/>
            <ac:spMk id="18" creationId="{0E850DFF-02AF-4305-A807-83983F167CEF}"/>
          </ac:spMkLst>
        </pc:spChg>
        <pc:spChg chg="add mod">
          <ac:chgData name="Dean, Dylan" userId="adbac466-fa95-4afb-9c5b-9178f8422340" providerId="ADAL" clId="{AB205742-DD89-493F-A38D-5046015583E8}" dt="2018-10-12T03:15:09.959" v="297" actId="208"/>
          <ac:spMkLst>
            <pc:docMk/>
            <pc:sldMk cId="299029731" sldId="265"/>
            <ac:spMk id="24" creationId="{A95BB1EE-D5DC-4FDF-A779-E09A237E56EF}"/>
          </ac:spMkLst>
        </pc:spChg>
        <pc:spChg chg="add mod">
          <ac:chgData name="Dean, Dylan" userId="adbac466-fa95-4afb-9c5b-9178f8422340" providerId="ADAL" clId="{AB205742-DD89-493F-A38D-5046015583E8}" dt="2018-10-12T03:15:35.547" v="300" actId="164"/>
          <ac:spMkLst>
            <pc:docMk/>
            <pc:sldMk cId="299029731" sldId="265"/>
            <ac:spMk id="25" creationId="{6A03E562-15A1-4ECE-9A5D-C58A9ED0D97C}"/>
          </ac:spMkLst>
        </pc:spChg>
        <pc:spChg chg="add mod">
          <ac:chgData name="Dean, Dylan" userId="adbac466-fa95-4afb-9c5b-9178f8422340" providerId="ADAL" clId="{AB205742-DD89-493F-A38D-5046015583E8}" dt="2018-10-12T03:15:56.821" v="307" actId="208"/>
          <ac:spMkLst>
            <pc:docMk/>
            <pc:sldMk cId="299029731" sldId="265"/>
            <ac:spMk id="26" creationId="{6E1CB73B-0C46-45A8-9AD6-DDDBC03340E2}"/>
          </ac:spMkLst>
        </pc:spChg>
        <pc:spChg chg="add del mod">
          <ac:chgData name="Dean, Dylan" userId="adbac466-fa95-4afb-9c5b-9178f8422340" providerId="ADAL" clId="{AB205742-DD89-493F-A38D-5046015583E8}" dt="2018-10-12T03:08:31.468" v="196" actId="478"/>
          <ac:spMkLst>
            <pc:docMk/>
            <pc:sldMk cId="299029731" sldId="265"/>
            <ac:spMk id="27" creationId="{89F63D16-AF39-4226-8651-75DE295CDB52}"/>
          </ac:spMkLst>
        </pc:spChg>
        <pc:spChg chg="del">
          <ac:chgData name="Dean, Dylan" userId="adbac466-fa95-4afb-9c5b-9178f8422340" providerId="ADAL" clId="{AB205742-DD89-493F-A38D-5046015583E8}" dt="2018-10-12T02:32:35.963" v="26" actId="478"/>
          <ac:spMkLst>
            <pc:docMk/>
            <pc:sldMk cId="299029731" sldId="265"/>
            <ac:spMk id="29" creationId="{87CAD4E4-8C8A-4BAD-908E-A1B9EF0EAFF4}"/>
          </ac:spMkLst>
        </pc:spChg>
        <pc:spChg chg="del">
          <ac:chgData name="Dean, Dylan" userId="adbac466-fa95-4afb-9c5b-9178f8422340" providerId="ADAL" clId="{AB205742-DD89-493F-A38D-5046015583E8}" dt="2018-10-12T02:32:35.963" v="26" actId="478"/>
          <ac:spMkLst>
            <pc:docMk/>
            <pc:sldMk cId="299029731" sldId="265"/>
            <ac:spMk id="30" creationId="{B155D4EA-EF29-4EDA-A2F3-C093C022D988}"/>
          </ac:spMkLst>
        </pc:spChg>
        <pc:spChg chg="mod">
          <ac:chgData name="Dean, Dylan" userId="adbac466-fa95-4afb-9c5b-9178f8422340" providerId="ADAL" clId="{AB205742-DD89-493F-A38D-5046015583E8}" dt="2018-10-12T03:36:08.773" v="680" actId="1076"/>
          <ac:spMkLst>
            <pc:docMk/>
            <pc:sldMk cId="299029731" sldId="265"/>
            <ac:spMk id="37" creationId="{EF0F0555-F9F9-42A7-9A99-A13570CD84E4}"/>
          </ac:spMkLst>
        </pc:spChg>
        <pc:spChg chg="mod">
          <ac:chgData name="Dean, Dylan" userId="adbac466-fa95-4afb-9c5b-9178f8422340" providerId="ADAL" clId="{AB205742-DD89-493F-A38D-5046015583E8}" dt="2018-10-12T03:36:16.214" v="681" actId="1076"/>
          <ac:spMkLst>
            <pc:docMk/>
            <pc:sldMk cId="299029731" sldId="265"/>
            <ac:spMk id="39" creationId="{9339BE2E-1BDE-4B1E-8427-291E21538BC9}"/>
          </ac:spMkLst>
        </pc:spChg>
        <pc:spChg chg="mod">
          <ac:chgData name="Dean, Dylan" userId="adbac466-fa95-4afb-9c5b-9178f8422340" providerId="ADAL" clId="{AB205742-DD89-493F-A38D-5046015583E8}" dt="2018-10-12T03:36:22.179" v="682" actId="1076"/>
          <ac:spMkLst>
            <pc:docMk/>
            <pc:sldMk cId="299029731" sldId="265"/>
            <ac:spMk id="40" creationId="{8612FA7C-8424-45E6-8115-4ACD515D6E3E}"/>
          </ac:spMkLst>
        </pc:spChg>
        <pc:spChg chg="mod">
          <ac:chgData name="Dean, Dylan" userId="adbac466-fa95-4afb-9c5b-9178f8422340" providerId="ADAL" clId="{AB205742-DD89-493F-A38D-5046015583E8}" dt="2018-10-12T03:36:26.644" v="683" actId="1076"/>
          <ac:spMkLst>
            <pc:docMk/>
            <pc:sldMk cId="299029731" sldId="265"/>
            <ac:spMk id="41" creationId="{4752DADB-8B2B-4E08-B4CC-20500B0E414A}"/>
          </ac:spMkLst>
        </pc:spChg>
        <pc:spChg chg="add mod">
          <ac:chgData name="Dean, Dylan" userId="adbac466-fa95-4afb-9c5b-9178f8422340" providerId="ADAL" clId="{AB205742-DD89-493F-A38D-5046015583E8}" dt="2018-10-12T03:15:02.778" v="295" actId="208"/>
          <ac:spMkLst>
            <pc:docMk/>
            <pc:sldMk cId="299029731" sldId="265"/>
            <ac:spMk id="47" creationId="{3D81A73E-96C0-4671-89F8-AE358DC47AA1}"/>
          </ac:spMkLst>
        </pc:spChg>
        <pc:spChg chg="add mod">
          <ac:chgData name="Dean, Dylan" userId="adbac466-fa95-4afb-9c5b-9178f8422340" providerId="ADAL" clId="{AB205742-DD89-493F-A38D-5046015583E8}" dt="2018-10-12T03:15:02.778" v="295" actId="208"/>
          <ac:spMkLst>
            <pc:docMk/>
            <pc:sldMk cId="299029731" sldId="265"/>
            <ac:spMk id="48" creationId="{046199F9-CE5F-43AD-9FA5-ABADA49F0E3B}"/>
          </ac:spMkLst>
        </pc:spChg>
        <pc:spChg chg="add mod">
          <ac:chgData name="Dean, Dylan" userId="adbac466-fa95-4afb-9c5b-9178f8422340" providerId="ADAL" clId="{AB205742-DD89-493F-A38D-5046015583E8}" dt="2018-10-12T03:15:02.778" v="295" actId="208"/>
          <ac:spMkLst>
            <pc:docMk/>
            <pc:sldMk cId="299029731" sldId="265"/>
            <ac:spMk id="50" creationId="{6A80A0FC-6ACF-4C73-AA28-9A041CBCC6EF}"/>
          </ac:spMkLst>
        </pc:spChg>
        <pc:spChg chg="add mod">
          <ac:chgData name="Dean, Dylan" userId="adbac466-fa95-4afb-9c5b-9178f8422340" providerId="ADAL" clId="{AB205742-DD89-493F-A38D-5046015583E8}" dt="2018-10-12T03:15:54.758" v="306" actId="208"/>
          <ac:spMkLst>
            <pc:docMk/>
            <pc:sldMk cId="299029731" sldId="265"/>
            <ac:spMk id="54" creationId="{6F460E1E-2919-478E-863D-39EA4B765A76}"/>
          </ac:spMkLst>
        </pc:spChg>
        <pc:spChg chg="del">
          <ac:chgData name="Dean, Dylan" userId="adbac466-fa95-4afb-9c5b-9178f8422340" providerId="ADAL" clId="{AB205742-DD89-493F-A38D-5046015583E8}" dt="2018-10-12T02:32:35.963" v="26" actId="478"/>
          <ac:spMkLst>
            <pc:docMk/>
            <pc:sldMk cId="299029731" sldId="265"/>
            <ac:spMk id="56" creationId="{3E3FFA2C-D758-46E6-AAD1-1515DB10D66D}"/>
          </ac:spMkLst>
        </pc:spChg>
        <pc:spChg chg="del">
          <ac:chgData name="Dean, Dylan" userId="adbac466-fa95-4afb-9c5b-9178f8422340" providerId="ADAL" clId="{AB205742-DD89-493F-A38D-5046015583E8}" dt="2018-10-12T02:32:35.963" v="26" actId="478"/>
          <ac:spMkLst>
            <pc:docMk/>
            <pc:sldMk cId="299029731" sldId="265"/>
            <ac:spMk id="57" creationId="{5C4CC000-6273-4F6A-886B-3DD845A0E48A}"/>
          </ac:spMkLst>
        </pc:spChg>
        <pc:spChg chg="del">
          <ac:chgData name="Dean, Dylan" userId="adbac466-fa95-4afb-9c5b-9178f8422340" providerId="ADAL" clId="{AB205742-DD89-493F-A38D-5046015583E8}" dt="2018-10-12T02:32:35.963" v="26" actId="478"/>
          <ac:spMkLst>
            <pc:docMk/>
            <pc:sldMk cId="299029731" sldId="265"/>
            <ac:spMk id="58" creationId="{863A6583-7A5D-4755-82CA-440C70587546}"/>
          </ac:spMkLst>
        </pc:spChg>
        <pc:spChg chg="add mod">
          <ac:chgData name="Dean, Dylan" userId="adbac466-fa95-4afb-9c5b-9178f8422340" providerId="ADAL" clId="{AB205742-DD89-493F-A38D-5046015583E8}" dt="2018-10-12T03:16:01.658" v="308" actId="208"/>
          <ac:spMkLst>
            <pc:docMk/>
            <pc:sldMk cId="299029731" sldId="265"/>
            <ac:spMk id="59" creationId="{0BC38E51-D9C7-41F7-B278-3B65ABBBAE19}"/>
          </ac:spMkLst>
        </pc:spChg>
        <pc:spChg chg="add mod">
          <ac:chgData name="Dean, Dylan" userId="adbac466-fa95-4afb-9c5b-9178f8422340" providerId="ADAL" clId="{AB205742-DD89-493F-A38D-5046015583E8}" dt="2018-10-12T03:16:03.960" v="309" actId="208"/>
          <ac:spMkLst>
            <pc:docMk/>
            <pc:sldMk cId="299029731" sldId="265"/>
            <ac:spMk id="61" creationId="{2902BE11-3F5A-4AC5-B5D5-13235AF10252}"/>
          </ac:spMkLst>
        </pc:spChg>
        <pc:spChg chg="add mod">
          <ac:chgData name="Dean, Dylan" userId="adbac466-fa95-4afb-9c5b-9178f8422340" providerId="ADAL" clId="{AB205742-DD89-493F-A38D-5046015583E8}" dt="2018-10-12T03:15:02.778" v="295" actId="208"/>
          <ac:spMkLst>
            <pc:docMk/>
            <pc:sldMk cId="299029731" sldId="265"/>
            <ac:spMk id="64" creationId="{63018992-3807-47BD-84BE-AA69953592D5}"/>
          </ac:spMkLst>
        </pc:spChg>
        <pc:spChg chg="add mod">
          <ac:chgData name="Dean, Dylan" userId="adbac466-fa95-4afb-9c5b-9178f8422340" providerId="ADAL" clId="{AB205742-DD89-493F-A38D-5046015583E8}" dt="2018-10-12T03:15:02.778" v="295" actId="208"/>
          <ac:spMkLst>
            <pc:docMk/>
            <pc:sldMk cId="299029731" sldId="265"/>
            <ac:spMk id="68" creationId="{BC24F5AA-C06C-4A5F-914E-46DDEFC90DF4}"/>
          </ac:spMkLst>
        </pc:spChg>
        <pc:spChg chg="del">
          <ac:chgData name="Dean, Dylan" userId="adbac466-fa95-4afb-9c5b-9178f8422340" providerId="ADAL" clId="{AB205742-DD89-493F-A38D-5046015583E8}" dt="2018-10-12T02:32:35.963" v="26" actId="478"/>
          <ac:spMkLst>
            <pc:docMk/>
            <pc:sldMk cId="299029731" sldId="265"/>
            <ac:spMk id="70" creationId="{6F0C4D47-D385-4A11-8F81-7C4AB95CF8A4}"/>
          </ac:spMkLst>
        </pc:spChg>
        <pc:spChg chg="del">
          <ac:chgData name="Dean, Dylan" userId="adbac466-fa95-4afb-9c5b-9178f8422340" providerId="ADAL" clId="{AB205742-DD89-493F-A38D-5046015583E8}" dt="2018-10-12T02:32:33.782" v="25" actId="478"/>
          <ac:spMkLst>
            <pc:docMk/>
            <pc:sldMk cId="299029731" sldId="265"/>
            <ac:spMk id="76" creationId="{5FFA2C65-F27A-411D-BC6A-F78929F243E0}"/>
          </ac:spMkLst>
        </pc:spChg>
        <pc:spChg chg="add mod">
          <ac:chgData name="Dean, Dylan" userId="adbac466-fa95-4afb-9c5b-9178f8422340" providerId="ADAL" clId="{AB205742-DD89-493F-A38D-5046015583E8}" dt="2018-10-12T03:35:44.028" v="674" actId="1076"/>
          <ac:spMkLst>
            <pc:docMk/>
            <pc:sldMk cId="299029731" sldId="265"/>
            <ac:spMk id="88" creationId="{B5E0FC9A-7CD8-49DD-A17C-5BB7830AAA9A}"/>
          </ac:spMkLst>
        </pc:spChg>
        <pc:spChg chg="add mod">
          <ac:chgData name="Dean, Dylan" userId="adbac466-fa95-4afb-9c5b-9178f8422340" providerId="ADAL" clId="{AB205742-DD89-493F-A38D-5046015583E8}" dt="2018-10-12T03:23:55.703" v="522" actId="20577"/>
          <ac:spMkLst>
            <pc:docMk/>
            <pc:sldMk cId="299029731" sldId="265"/>
            <ac:spMk id="89" creationId="{855A90EA-8DEE-427A-8C3E-7A0B2956FB4A}"/>
          </ac:spMkLst>
        </pc:spChg>
        <pc:spChg chg="add mod">
          <ac:chgData name="Dean, Dylan" userId="adbac466-fa95-4afb-9c5b-9178f8422340" providerId="ADAL" clId="{AB205742-DD89-493F-A38D-5046015583E8}" dt="2018-10-12T03:19:39.081" v="417" actId="164"/>
          <ac:spMkLst>
            <pc:docMk/>
            <pc:sldMk cId="299029731" sldId="265"/>
            <ac:spMk id="90" creationId="{F7BD60A7-883A-404B-A4FC-E1ECAF6BD286}"/>
          </ac:spMkLst>
        </pc:spChg>
        <pc:spChg chg="add mod">
          <ac:chgData name="Dean, Dylan" userId="adbac466-fa95-4afb-9c5b-9178f8422340" providerId="ADAL" clId="{AB205742-DD89-493F-A38D-5046015583E8}" dt="2018-10-12T03:30:24.143" v="595" actId="1076"/>
          <ac:spMkLst>
            <pc:docMk/>
            <pc:sldMk cId="299029731" sldId="265"/>
            <ac:spMk id="94" creationId="{75C364B7-E119-473E-9DDC-480C43212B50}"/>
          </ac:spMkLst>
        </pc:spChg>
        <pc:spChg chg="mod topLvl">
          <ac:chgData name="Dean, Dylan" userId="adbac466-fa95-4afb-9c5b-9178f8422340" providerId="ADAL" clId="{AB205742-DD89-493F-A38D-5046015583E8}" dt="2018-10-12T03:23:04.934" v="517" actId="164"/>
          <ac:spMkLst>
            <pc:docMk/>
            <pc:sldMk cId="299029731" sldId="265"/>
            <ac:spMk id="99" creationId="{3F58696C-5FF0-4ACC-800E-4697F7738DD4}"/>
          </ac:spMkLst>
        </pc:spChg>
        <pc:spChg chg="add del mod">
          <ac:chgData name="Dean, Dylan" userId="adbac466-fa95-4afb-9c5b-9178f8422340" providerId="ADAL" clId="{AB205742-DD89-493F-A38D-5046015583E8}" dt="2018-10-12T03:27:50.034" v="552" actId="478"/>
          <ac:spMkLst>
            <pc:docMk/>
            <pc:sldMk cId="299029731" sldId="265"/>
            <ac:spMk id="133" creationId="{5A747A6F-C61E-41B0-84C6-ED62AD1DCE77}"/>
          </ac:spMkLst>
        </pc:spChg>
        <pc:grpChg chg="add mod">
          <ac:chgData name="Dean, Dylan" userId="adbac466-fa95-4afb-9c5b-9178f8422340" providerId="ADAL" clId="{AB205742-DD89-493F-A38D-5046015583E8}" dt="2018-10-12T03:29:33.575" v="581" actId="164"/>
          <ac:grpSpMkLst>
            <pc:docMk/>
            <pc:sldMk cId="299029731" sldId="265"/>
            <ac:grpSpMk id="5" creationId="{27001B63-455A-4021-B277-91242F60A5D8}"/>
          </ac:grpSpMkLst>
        </pc:grpChg>
        <pc:grpChg chg="add mod">
          <ac:chgData name="Dean, Dylan" userId="adbac466-fa95-4afb-9c5b-9178f8422340" providerId="ADAL" clId="{AB205742-DD89-493F-A38D-5046015583E8}" dt="2018-10-12T03:18:27.912" v="362" actId="164"/>
          <ac:grpSpMkLst>
            <pc:docMk/>
            <pc:sldMk cId="299029731" sldId="265"/>
            <ac:grpSpMk id="35" creationId="{DB763054-2D98-4046-97B2-88E0EF7DB901}"/>
          </ac:grpSpMkLst>
        </pc:grpChg>
        <pc:grpChg chg="add mod">
          <ac:chgData name="Dean, Dylan" userId="adbac466-fa95-4afb-9c5b-9178f8422340" providerId="ADAL" clId="{AB205742-DD89-493F-A38D-5046015583E8}" dt="2018-10-12T03:15:35.547" v="300" actId="164"/>
          <ac:grpSpMkLst>
            <pc:docMk/>
            <pc:sldMk cId="299029731" sldId="265"/>
            <ac:grpSpMk id="51" creationId="{08D99DD4-3F40-41BA-86CF-A3BEE7937FD6}"/>
          </ac:grpSpMkLst>
        </pc:grpChg>
        <pc:grpChg chg="add del mod">
          <ac:chgData name="Dean, Dylan" userId="adbac466-fa95-4afb-9c5b-9178f8422340" providerId="ADAL" clId="{AB205742-DD89-493F-A38D-5046015583E8}" dt="2018-10-12T03:16:16.229" v="311"/>
          <ac:grpSpMkLst>
            <pc:docMk/>
            <pc:sldMk cId="299029731" sldId="265"/>
            <ac:grpSpMk id="52" creationId="{D73BF723-5411-41FC-865F-3B37D3209408}"/>
          </ac:grpSpMkLst>
        </pc:grpChg>
        <pc:grpChg chg="add mod">
          <ac:chgData name="Dean, Dylan" userId="adbac466-fa95-4afb-9c5b-9178f8422340" providerId="ADAL" clId="{AB205742-DD89-493F-A38D-5046015583E8}" dt="2018-10-12T03:19:13.924" v="401" actId="164"/>
          <ac:grpSpMkLst>
            <pc:docMk/>
            <pc:sldMk cId="299029731" sldId="265"/>
            <ac:grpSpMk id="55" creationId="{C9026221-8127-40EC-B8CC-8B7F73C501C2}"/>
          </ac:grpSpMkLst>
        </pc:grpChg>
        <pc:grpChg chg="add mod">
          <ac:chgData name="Dean, Dylan" userId="adbac466-fa95-4afb-9c5b-9178f8422340" providerId="ADAL" clId="{AB205742-DD89-493F-A38D-5046015583E8}" dt="2018-10-12T03:29:33.575" v="581" actId="164"/>
          <ac:grpSpMkLst>
            <pc:docMk/>
            <pc:sldMk cId="299029731" sldId="265"/>
            <ac:grpSpMk id="65" creationId="{B5AA579F-9774-4F07-84E1-B2CC6B932256}"/>
          </ac:grpSpMkLst>
        </pc:grpChg>
        <pc:grpChg chg="add mod">
          <ac:chgData name="Dean, Dylan" userId="adbac466-fa95-4afb-9c5b-9178f8422340" providerId="ADAL" clId="{AB205742-DD89-493F-A38D-5046015583E8}" dt="2018-10-12T03:29:33.575" v="581" actId="164"/>
          <ac:grpSpMkLst>
            <pc:docMk/>
            <pc:sldMk cId="299029731" sldId="265"/>
            <ac:grpSpMk id="66" creationId="{CBD702DF-546B-4C38-B246-A240042C1F6C}"/>
          </ac:grpSpMkLst>
        </pc:grpChg>
        <pc:grpChg chg="add mod">
          <ac:chgData name="Dean, Dylan" userId="adbac466-fa95-4afb-9c5b-9178f8422340" providerId="ADAL" clId="{AB205742-DD89-493F-A38D-5046015583E8}" dt="2018-10-12T03:17:11.267" v="327" actId="164"/>
          <ac:grpSpMkLst>
            <pc:docMk/>
            <pc:sldMk cId="299029731" sldId="265"/>
            <ac:grpSpMk id="72" creationId="{67003C64-5AC7-43C2-B33B-763D8EBF58E3}"/>
          </ac:grpSpMkLst>
        </pc:grpChg>
        <pc:grpChg chg="add mod">
          <ac:chgData name="Dean, Dylan" userId="adbac466-fa95-4afb-9c5b-9178f8422340" providerId="ADAL" clId="{AB205742-DD89-493F-A38D-5046015583E8}" dt="2018-10-12T03:29:33.575" v="581" actId="164"/>
          <ac:grpSpMkLst>
            <pc:docMk/>
            <pc:sldMk cId="299029731" sldId="265"/>
            <ac:grpSpMk id="91" creationId="{2FEACE34-AC9A-45C0-AA22-4C6C40720D89}"/>
          </ac:grpSpMkLst>
        </pc:grpChg>
        <pc:grpChg chg="add del mod">
          <ac:chgData name="Dean, Dylan" userId="adbac466-fa95-4afb-9c5b-9178f8422340" providerId="ADAL" clId="{AB205742-DD89-493F-A38D-5046015583E8}" dt="2018-10-12T03:21:18.971" v="448" actId="165"/>
          <ac:grpSpMkLst>
            <pc:docMk/>
            <pc:sldMk cId="299029731" sldId="265"/>
            <ac:grpSpMk id="97" creationId="{44FD47DD-8079-497C-B143-6EE4FC708C84}"/>
          </ac:grpSpMkLst>
        </pc:grpChg>
        <pc:grpChg chg="del mod topLvl">
          <ac:chgData name="Dean, Dylan" userId="adbac466-fa95-4afb-9c5b-9178f8422340" providerId="ADAL" clId="{AB205742-DD89-493F-A38D-5046015583E8}" dt="2018-10-12T03:21:47.577" v="493" actId="165"/>
          <ac:grpSpMkLst>
            <pc:docMk/>
            <pc:sldMk cId="299029731" sldId="265"/>
            <ac:grpSpMk id="98" creationId="{6F678270-FE74-4F70-AC1F-620707B99B0F}"/>
          </ac:grpSpMkLst>
        </pc:grpChg>
        <pc:grpChg chg="mod topLvl">
          <ac:chgData name="Dean, Dylan" userId="adbac466-fa95-4afb-9c5b-9178f8422340" providerId="ADAL" clId="{AB205742-DD89-493F-A38D-5046015583E8}" dt="2018-10-12T03:22:51.588" v="513" actId="164"/>
          <ac:grpSpMkLst>
            <pc:docMk/>
            <pc:sldMk cId="299029731" sldId="265"/>
            <ac:grpSpMk id="101" creationId="{2B17AB6F-EFA7-424F-9F1C-0CEF75BC69D3}"/>
          </ac:grpSpMkLst>
        </pc:grpChg>
        <pc:grpChg chg="mod">
          <ac:chgData name="Dean, Dylan" userId="adbac466-fa95-4afb-9c5b-9178f8422340" providerId="ADAL" clId="{AB205742-DD89-493F-A38D-5046015583E8}" dt="2018-10-12T03:21:15.163" v="446"/>
          <ac:grpSpMkLst>
            <pc:docMk/>
            <pc:sldMk cId="299029731" sldId="265"/>
            <ac:grpSpMk id="107" creationId="{78F22EF0-39B4-4462-BCE2-373CD5BE784F}"/>
          </ac:grpSpMkLst>
        </pc:grpChg>
        <pc:grpChg chg="add mod">
          <ac:chgData name="Dean, Dylan" userId="adbac466-fa95-4afb-9c5b-9178f8422340" providerId="ADAL" clId="{AB205742-DD89-493F-A38D-5046015583E8}" dt="2018-10-12T03:22:51.588" v="513" actId="164"/>
          <ac:grpSpMkLst>
            <pc:docMk/>
            <pc:sldMk cId="299029731" sldId="265"/>
            <ac:grpSpMk id="115" creationId="{A5CC8B3E-F6B3-4702-AD38-2D8465B86E5D}"/>
          </ac:grpSpMkLst>
        </pc:grpChg>
        <pc:grpChg chg="mod">
          <ac:chgData name="Dean, Dylan" userId="adbac466-fa95-4afb-9c5b-9178f8422340" providerId="ADAL" clId="{AB205742-DD89-493F-A38D-5046015583E8}" dt="2018-10-12T03:22:13.617" v="503"/>
          <ac:grpSpMkLst>
            <pc:docMk/>
            <pc:sldMk cId="299029731" sldId="265"/>
            <ac:grpSpMk id="121" creationId="{6A380B98-A90D-4F7B-B105-3270FD081D51}"/>
          </ac:grpSpMkLst>
        </pc:grpChg>
        <pc:grpChg chg="add mod">
          <ac:chgData name="Dean, Dylan" userId="adbac466-fa95-4afb-9c5b-9178f8422340" providerId="ADAL" clId="{AB205742-DD89-493F-A38D-5046015583E8}" dt="2018-10-12T03:29:33.575" v="581" actId="164"/>
          <ac:grpSpMkLst>
            <pc:docMk/>
            <pc:sldMk cId="299029731" sldId="265"/>
            <ac:grpSpMk id="129" creationId="{9768FB59-D0D8-4D7B-9582-6573AB9E8BF0}"/>
          </ac:grpSpMkLst>
        </pc:grpChg>
        <pc:grpChg chg="add mod">
          <ac:chgData name="Dean, Dylan" userId="adbac466-fa95-4afb-9c5b-9178f8422340" providerId="ADAL" clId="{AB205742-DD89-493F-A38D-5046015583E8}" dt="2018-10-12T03:23:04.934" v="517" actId="164"/>
          <ac:grpSpMkLst>
            <pc:docMk/>
            <pc:sldMk cId="299029731" sldId="265"/>
            <ac:grpSpMk id="130" creationId="{2B8A58D9-5C54-4894-A2D3-E574A44A466E}"/>
          </ac:grpSpMkLst>
        </pc:grpChg>
        <pc:grpChg chg="add mod">
          <ac:chgData name="Dean, Dylan" userId="adbac466-fa95-4afb-9c5b-9178f8422340" providerId="ADAL" clId="{AB205742-DD89-493F-A38D-5046015583E8}" dt="2018-10-12T03:29:33.575" v="581" actId="164"/>
          <ac:grpSpMkLst>
            <pc:docMk/>
            <pc:sldMk cId="299029731" sldId="265"/>
            <ac:grpSpMk id="131" creationId="{4E72CBF9-F741-40F3-8B51-EEE86CAAE29A}"/>
          </ac:grpSpMkLst>
        </pc:grpChg>
        <pc:grpChg chg="add mod">
          <ac:chgData name="Dean, Dylan" userId="adbac466-fa95-4afb-9c5b-9178f8422340" providerId="ADAL" clId="{AB205742-DD89-493F-A38D-5046015583E8}" dt="2018-10-12T03:38:44.802" v="743" actId="164"/>
          <ac:grpSpMkLst>
            <pc:docMk/>
            <pc:sldMk cId="299029731" sldId="265"/>
            <ac:grpSpMk id="134" creationId="{8A4E409C-EA05-4025-95F5-3BAF0436868D}"/>
          </ac:grpSpMkLst>
        </pc:grpChg>
        <pc:grpChg chg="add del mod">
          <ac:chgData name="Dean, Dylan" userId="adbac466-fa95-4afb-9c5b-9178f8422340" providerId="ADAL" clId="{AB205742-DD89-493F-A38D-5046015583E8}" dt="2018-10-12T03:38:49.435" v="746"/>
          <ac:grpSpMkLst>
            <pc:docMk/>
            <pc:sldMk cId="299029731" sldId="265"/>
            <ac:grpSpMk id="148" creationId="{ED2BD961-18E8-485E-80E4-B3C1ED648D81}"/>
          </ac:grpSpMkLst>
        </pc:grpChg>
        <pc:grpChg chg="add">
          <ac:chgData name="Dean, Dylan" userId="adbac466-fa95-4afb-9c5b-9178f8422340" providerId="ADAL" clId="{AB205742-DD89-493F-A38D-5046015583E8}" dt="2018-10-12T03:38:50.978" v="747"/>
          <ac:grpSpMkLst>
            <pc:docMk/>
            <pc:sldMk cId="299029731" sldId="265"/>
            <ac:grpSpMk id="149" creationId="{63591B2C-B343-44DE-8AB2-C508D4CBB0CB}"/>
          </ac:grpSpMkLst>
        </pc:grpChg>
        <pc:graphicFrameChg chg="add del mod">
          <ac:chgData name="Dean, Dylan" userId="adbac466-fa95-4afb-9c5b-9178f8422340" providerId="ADAL" clId="{AB205742-DD89-493F-A38D-5046015583E8}" dt="2018-10-12T03:26:47.367" v="542" actId="478"/>
          <ac:graphicFrameMkLst>
            <pc:docMk/>
            <pc:sldMk cId="299029731" sldId="265"/>
            <ac:graphicFrameMk id="132" creationId="{FA8F3D78-EBBF-4902-967B-39DE73E55624}"/>
          </ac:graphicFrameMkLst>
        </pc:graphicFrameChg>
        <pc:picChg chg="add mod modCrop">
          <ac:chgData name="Dean, Dylan" userId="adbac466-fa95-4afb-9c5b-9178f8422340" providerId="ADAL" clId="{AB205742-DD89-493F-A38D-5046015583E8}" dt="2018-10-12T03:19:39.081" v="417" actId="164"/>
          <ac:picMkLst>
            <pc:docMk/>
            <pc:sldMk cId="299029731" sldId="265"/>
            <ac:picMk id="19" creationId="{2BA97BB7-DEAA-4E5A-B08E-1969F135911E}"/>
          </ac:picMkLst>
        </pc:picChg>
        <pc:picChg chg="add del mod">
          <ac:chgData name="Dean, Dylan" userId="adbac466-fa95-4afb-9c5b-9178f8422340" providerId="ADAL" clId="{AB205742-DD89-493F-A38D-5046015583E8}" dt="2018-10-12T03:09:05.286" v="203" actId="478"/>
          <ac:picMkLst>
            <pc:docMk/>
            <pc:sldMk cId="299029731" sldId="265"/>
            <ac:picMk id="21" creationId="{CF6ECEEB-C36D-4EE6-A892-98B446FDB2D5}"/>
          </ac:picMkLst>
        </pc:picChg>
        <pc:picChg chg="add del mod">
          <ac:chgData name="Dean, Dylan" userId="adbac466-fa95-4afb-9c5b-9178f8422340" providerId="ADAL" clId="{AB205742-DD89-493F-A38D-5046015583E8}" dt="2018-10-12T03:16:18.976" v="313" actId="478"/>
          <ac:picMkLst>
            <pc:docMk/>
            <pc:sldMk cId="299029731" sldId="265"/>
            <ac:picMk id="23" creationId="{F27FD0C2-A64C-4704-A7E2-96F87902D115}"/>
          </ac:picMkLst>
        </pc:picChg>
        <pc:picChg chg="add mod ord modCrop">
          <ac:chgData name="Dean, Dylan" userId="adbac466-fa95-4afb-9c5b-9178f8422340" providerId="ADAL" clId="{AB205742-DD89-493F-A38D-5046015583E8}" dt="2018-10-12T03:00:14.158" v="74" actId="164"/>
          <ac:picMkLst>
            <pc:docMk/>
            <pc:sldMk cId="299029731" sldId="265"/>
            <ac:picMk id="31" creationId="{CECFF460-E1FA-459A-83CE-8F5970015445}"/>
          </ac:picMkLst>
        </pc:picChg>
        <pc:picChg chg="add mod modCrop">
          <ac:chgData name="Dean, Dylan" userId="adbac466-fa95-4afb-9c5b-9178f8422340" providerId="ADAL" clId="{AB205742-DD89-493F-A38D-5046015583E8}" dt="2018-10-12T03:25:33.810" v="533"/>
          <ac:picMkLst>
            <pc:docMk/>
            <pc:sldMk cId="299029731" sldId="265"/>
            <ac:picMk id="32" creationId="{1E69B882-6EC8-4464-AC59-7F369D3BFDA8}"/>
          </ac:picMkLst>
        </pc:picChg>
        <pc:picChg chg="add del mod">
          <ac:chgData name="Dean, Dylan" userId="adbac466-fa95-4afb-9c5b-9178f8422340" providerId="ADAL" clId="{AB205742-DD89-493F-A38D-5046015583E8}" dt="2018-10-12T03:10:00.508" v="220"/>
          <ac:picMkLst>
            <pc:docMk/>
            <pc:sldMk cId="299029731" sldId="265"/>
            <ac:picMk id="34" creationId="{9A653B47-4297-4998-A4FC-8C5CB30EB480}"/>
          </ac:picMkLst>
        </pc:picChg>
        <pc:picChg chg="mod">
          <ac:chgData name="Dean, Dylan" userId="adbac466-fa95-4afb-9c5b-9178f8422340" providerId="ADAL" clId="{AB205742-DD89-493F-A38D-5046015583E8}" dt="2018-10-12T03:35:56.465" v="677" actId="1076"/>
          <ac:picMkLst>
            <pc:docMk/>
            <pc:sldMk cId="299029731" sldId="265"/>
            <ac:picMk id="43" creationId="{AE3F9E4C-3A92-4492-9C26-BEB20629EBF7}"/>
          </ac:picMkLst>
        </pc:picChg>
        <pc:picChg chg="mod">
          <ac:chgData name="Dean, Dylan" userId="adbac466-fa95-4afb-9c5b-9178f8422340" providerId="ADAL" clId="{AB205742-DD89-493F-A38D-5046015583E8}" dt="2018-10-12T03:35:41.372" v="673" actId="1076"/>
          <ac:picMkLst>
            <pc:docMk/>
            <pc:sldMk cId="299029731" sldId="265"/>
            <ac:picMk id="44" creationId="{4709721D-5DA6-4762-9985-78C467796AAE}"/>
          </ac:picMkLst>
        </pc:picChg>
        <pc:picChg chg="mod">
          <ac:chgData name="Dean, Dylan" userId="adbac466-fa95-4afb-9c5b-9178f8422340" providerId="ADAL" clId="{AB205742-DD89-493F-A38D-5046015583E8}" dt="2018-10-12T03:35:58.766" v="678" actId="1076"/>
          <ac:picMkLst>
            <pc:docMk/>
            <pc:sldMk cId="299029731" sldId="265"/>
            <ac:picMk id="45" creationId="{8FA1E047-FC53-4118-80FB-FF124B3DD6B2}"/>
          </ac:picMkLst>
        </pc:picChg>
        <pc:picChg chg="mod">
          <ac:chgData name="Dean, Dylan" userId="adbac466-fa95-4afb-9c5b-9178f8422340" providerId="ADAL" clId="{AB205742-DD89-493F-A38D-5046015583E8}" dt="2018-10-12T03:36:00.787" v="679" actId="1076"/>
          <ac:picMkLst>
            <pc:docMk/>
            <pc:sldMk cId="299029731" sldId="265"/>
            <ac:picMk id="46" creationId="{42AD75E3-29A5-430C-A4AF-596FA3D33AC0}"/>
          </ac:picMkLst>
        </pc:picChg>
        <pc:picChg chg="add del mod">
          <ac:chgData name="Dean, Dylan" userId="adbac466-fa95-4afb-9c5b-9178f8422340" providerId="ADAL" clId="{AB205742-DD89-493F-A38D-5046015583E8}" dt="2018-10-12T03:13:36.345" v="278"/>
          <ac:picMkLst>
            <pc:docMk/>
            <pc:sldMk cId="299029731" sldId="265"/>
            <ac:picMk id="63" creationId="{10388214-F9FD-4DA7-81F4-115044754535}"/>
          </ac:picMkLst>
        </pc:picChg>
        <pc:picChg chg="add mod">
          <ac:chgData name="Dean, Dylan" userId="adbac466-fa95-4afb-9c5b-9178f8422340" providerId="ADAL" clId="{AB205742-DD89-493F-A38D-5046015583E8}" dt="2018-10-12T03:15:35.547" v="300" actId="164"/>
          <ac:picMkLst>
            <pc:docMk/>
            <pc:sldMk cId="299029731" sldId="265"/>
            <ac:picMk id="69" creationId="{26E5D8F8-8EED-4D21-9044-8806A59DF606}"/>
          </ac:picMkLst>
        </pc:picChg>
        <pc:picChg chg="add mod">
          <ac:chgData name="Dean, Dylan" userId="adbac466-fa95-4afb-9c5b-9178f8422340" providerId="ADAL" clId="{AB205742-DD89-493F-A38D-5046015583E8}" dt="2018-10-12T03:30:20.023" v="594" actId="1076"/>
          <ac:picMkLst>
            <pc:docMk/>
            <pc:sldMk cId="299029731" sldId="265"/>
            <ac:picMk id="93" creationId="{BD33D2C6-58A5-499C-A847-13B6A2C3DE9D}"/>
          </ac:picMkLst>
        </pc:picChg>
        <pc:picChg chg="add mod">
          <ac:chgData name="Dean, Dylan" userId="adbac466-fa95-4afb-9c5b-9178f8422340" providerId="ADAL" clId="{AB205742-DD89-493F-A38D-5046015583E8}" dt="2018-10-12T03:25:39.271" v="534"/>
          <ac:picMkLst>
            <pc:docMk/>
            <pc:sldMk cId="299029731" sldId="265"/>
            <ac:picMk id="96" creationId="{D05FC9E4-5CC0-43A8-9BF9-0C42F90D0FB2}"/>
          </ac:picMkLst>
        </pc:picChg>
        <pc:picChg chg="del mod topLvl">
          <ac:chgData name="Dean, Dylan" userId="adbac466-fa95-4afb-9c5b-9178f8422340" providerId="ADAL" clId="{AB205742-DD89-493F-A38D-5046015583E8}" dt="2018-10-12T03:21:50.209" v="494" actId="478"/>
          <ac:picMkLst>
            <pc:docMk/>
            <pc:sldMk cId="299029731" sldId="265"/>
            <ac:picMk id="100" creationId="{80261AEC-42DB-4B35-9229-6D6493624618}"/>
          </ac:picMkLst>
        </pc:picChg>
        <pc:cxnChg chg="del">
          <ac:chgData name="Dean, Dylan" userId="adbac466-fa95-4afb-9c5b-9178f8422340" providerId="ADAL" clId="{AB205742-DD89-493F-A38D-5046015583E8}" dt="2018-10-12T02:32:35.963" v="26" actId="478"/>
          <ac:cxnSpMkLst>
            <pc:docMk/>
            <pc:sldMk cId="299029731" sldId="265"/>
            <ac:cxnSpMk id="11" creationId="{7F4498AD-6687-4F8E-8EA5-8664246A968D}"/>
          </ac:cxnSpMkLst>
        </pc:cxnChg>
        <pc:cxnChg chg="del">
          <ac:chgData name="Dean, Dylan" userId="adbac466-fa95-4afb-9c5b-9178f8422340" providerId="ADAL" clId="{AB205742-DD89-493F-A38D-5046015583E8}" dt="2018-10-12T02:32:35.963" v="26" actId="478"/>
          <ac:cxnSpMkLst>
            <pc:docMk/>
            <pc:sldMk cId="299029731" sldId="265"/>
            <ac:cxnSpMk id="12" creationId="{ED4F1149-1B9B-4030-8E96-AB9E4CF30FCA}"/>
          </ac:cxnSpMkLst>
        </pc:cxnChg>
        <pc:cxnChg chg="del">
          <ac:chgData name="Dean, Dylan" userId="adbac466-fa95-4afb-9c5b-9178f8422340" providerId="ADAL" clId="{AB205742-DD89-493F-A38D-5046015583E8}" dt="2018-10-12T02:32:35.963" v="26" actId="478"/>
          <ac:cxnSpMkLst>
            <pc:docMk/>
            <pc:sldMk cId="299029731" sldId="265"/>
            <ac:cxnSpMk id="13" creationId="{61D995B4-94A8-405B-A9F1-4E39EB425B3B}"/>
          </ac:cxnSpMkLst>
        </pc:cxnChg>
        <pc:cxnChg chg="del">
          <ac:chgData name="Dean, Dylan" userId="adbac466-fa95-4afb-9c5b-9178f8422340" providerId="ADAL" clId="{AB205742-DD89-493F-A38D-5046015583E8}" dt="2018-10-12T02:32:35.963" v="26" actId="478"/>
          <ac:cxnSpMkLst>
            <pc:docMk/>
            <pc:sldMk cId="299029731" sldId="265"/>
            <ac:cxnSpMk id="14" creationId="{049E6D99-0A01-4ECF-8F6D-0F9578F3F2C7}"/>
          </ac:cxnSpMkLst>
        </pc:cxnChg>
        <pc:cxnChg chg="del mod">
          <ac:chgData name="Dean, Dylan" userId="adbac466-fa95-4afb-9c5b-9178f8422340" providerId="ADAL" clId="{AB205742-DD89-493F-A38D-5046015583E8}" dt="2018-10-12T02:32:35.963" v="26" actId="478"/>
          <ac:cxnSpMkLst>
            <pc:docMk/>
            <pc:sldMk cId="299029731" sldId="265"/>
            <ac:cxnSpMk id="38" creationId="{C58B6BE5-1FAA-4FDF-9F28-299B75243A76}"/>
          </ac:cxnSpMkLst>
        </pc:cxnChg>
        <pc:cxnChg chg="del mod">
          <ac:chgData name="Dean, Dylan" userId="adbac466-fa95-4afb-9c5b-9178f8422340" providerId="ADAL" clId="{AB205742-DD89-493F-A38D-5046015583E8}" dt="2018-10-12T02:32:35.963" v="26" actId="478"/>
          <ac:cxnSpMkLst>
            <pc:docMk/>
            <pc:sldMk cId="299029731" sldId="265"/>
            <ac:cxnSpMk id="42" creationId="{2C196C8C-3795-40B6-B3F0-057E50320FB6}"/>
          </ac:cxnSpMkLst>
        </pc:cxnChg>
        <pc:cxnChg chg="del mod">
          <ac:chgData name="Dean, Dylan" userId="adbac466-fa95-4afb-9c5b-9178f8422340" providerId="ADAL" clId="{AB205742-DD89-493F-A38D-5046015583E8}" dt="2018-10-12T02:32:35.963" v="26" actId="478"/>
          <ac:cxnSpMkLst>
            <pc:docMk/>
            <pc:sldMk cId="299029731" sldId="265"/>
            <ac:cxnSpMk id="49" creationId="{9CCF8A3F-764C-477C-B7CF-7F270E756D2B}"/>
          </ac:cxnSpMkLst>
        </pc:cxnChg>
        <pc:cxnChg chg="del mod">
          <ac:chgData name="Dean, Dylan" userId="adbac466-fa95-4afb-9c5b-9178f8422340" providerId="ADAL" clId="{AB205742-DD89-493F-A38D-5046015583E8}" dt="2018-10-12T02:32:35.963" v="26" actId="478"/>
          <ac:cxnSpMkLst>
            <pc:docMk/>
            <pc:sldMk cId="299029731" sldId="265"/>
            <ac:cxnSpMk id="53" creationId="{F045B826-E29E-453C-BAE4-7D8569AF6632}"/>
          </ac:cxnSpMkLst>
        </pc:cxnChg>
        <pc:cxnChg chg="del mod">
          <ac:chgData name="Dean, Dylan" userId="adbac466-fa95-4afb-9c5b-9178f8422340" providerId="ADAL" clId="{AB205742-DD89-493F-A38D-5046015583E8}" dt="2018-10-12T02:32:35.963" v="26" actId="478"/>
          <ac:cxnSpMkLst>
            <pc:docMk/>
            <pc:sldMk cId="299029731" sldId="265"/>
            <ac:cxnSpMk id="60" creationId="{CD49E2FD-0D7C-408B-A4F4-FC5DEC24CF49}"/>
          </ac:cxnSpMkLst>
        </pc:cxnChg>
        <pc:cxnChg chg="del mod">
          <ac:chgData name="Dean, Dylan" userId="adbac466-fa95-4afb-9c5b-9178f8422340" providerId="ADAL" clId="{AB205742-DD89-493F-A38D-5046015583E8}" dt="2018-10-12T02:32:35.963" v="26" actId="478"/>
          <ac:cxnSpMkLst>
            <pc:docMk/>
            <pc:sldMk cId="299029731" sldId="265"/>
            <ac:cxnSpMk id="62" creationId="{DC15C2DD-2BF9-4658-8403-DD19316013B3}"/>
          </ac:cxnSpMkLst>
        </pc:cxnChg>
        <pc:cxnChg chg="del">
          <ac:chgData name="Dean, Dylan" userId="adbac466-fa95-4afb-9c5b-9178f8422340" providerId="ADAL" clId="{AB205742-DD89-493F-A38D-5046015583E8}" dt="2018-10-12T02:32:35.963" v="26" actId="478"/>
          <ac:cxnSpMkLst>
            <pc:docMk/>
            <pc:sldMk cId="299029731" sldId="265"/>
            <ac:cxnSpMk id="67" creationId="{DED13170-6D2B-4357-8F19-65028AB580CC}"/>
          </ac:cxnSpMkLst>
        </pc:cxnChg>
        <pc:cxnChg chg="del mod">
          <ac:chgData name="Dean, Dylan" userId="adbac466-fa95-4afb-9c5b-9178f8422340" providerId="ADAL" clId="{AB205742-DD89-493F-A38D-5046015583E8}" dt="2018-10-12T02:32:35.963" v="26" actId="478"/>
          <ac:cxnSpMkLst>
            <pc:docMk/>
            <pc:sldMk cId="299029731" sldId="265"/>
            <ac:cxnSpMk id="71" creationId="{E57ED379-90B4-4447-B053-7FF1FEF3DFBA}"/>
          </ac:cxnSpMkLst>
        </pc:cxnChg>
        <pc:cxnChg chg="del mod">
          <ac:chgData name="Dean, Dylan" userId="adbac466-fa95-4afb-9c5b-9178f8422340" providerId="ADAL" clId="{AB205742-DD89-493F-A38D-5046015583E8}" dt="2018-10-12T02:32:35.963" v="26" actId="478"/>
          <ac:cxnSpMkLst>
            <pc:docMk/>
            <pc:sldMk cId="299029731" sldId="265"/>
            <ac:cxnSpMk id="77" creationId="{F60A5527-1510-4F64-8CA9-FA1C87D4656B}"/>
          </ac:cxnSpMkLst>
        </pc:cxnChg>
        <pc:cxnChg chg="add mod">
          <ac:chgData name="Dean, Dylan" userId="adbac466-fa95-4afb-9c5b-9178f8422340" providerId="ADAL" clId="{AB205742-DD89-493F-A38D-5046015583E8}" dt="2018-10-12T03:38:44.802" v="743" actId="164"/>
          <ac:cxnSpMkLst>
            <pc:docMk/>
            <pc:sldMk cId="299029731" sldId="265"/>
            <ac:cxnSpMk id="136" creationId="{51143140-876A-4F40-9792-C7AA999B8F22}"/>
          </ac:cxnSpMkLst>
        </pc:cxnChg>
        <pc:cxnChg chg="add mod">
          <ac:chgData name="Dean, Dylan" userId="adbac466-fa95-4afb-9c5b-9178f8422340" providerId="ADAL" clId="{AB205742-DD89-493F-A38D-5046015583E8}" dt="2018-10-12T03:38:44.802" v="743" actId="164"/>
          <ac:cxnSpMkLst>
            <pc:docMk/>
            <pc:sldMk cId="299029731" sldId="265"/>
            <ac:cxnSpMk id="140" creationId="{04655022-5C1E-4F01-AB4D-B112CDDFE6CA}"/>
          </ac:cxnSpMkLst>
        </pc:cxnChg>
        <pc:cxnChg chg="add mod">
          <ac:chgData name="Dean, Dylan" userId="adbac466-fa95-4afb-9c5b-9178f8422340" providerId="ADAL" clId="{AB205742-DD89-493F-A38D-5046015583E8}" dt="2018-10-12T03:38:44.802" v="743" actId="164"/>
          <ac:cxnSpMkLst>
            <pc:docMk/>
            <pc:sldMk cId="299029731" sldId="265"/>
            <ac:cxnSpMk id="142" creationId="{32A6208A-588B-44D0-A477-8BABF9380FD3}"/>
          </ac:cxnSpMkLst>
        </pc:cxnChg>
        <pc:cxnChg chg="add mod">
          <ac:chgData name="Dean, Dylan" userId="adbac466-fa95-4afb-9c5b-9178f8422340" providerId="ADAL" clId="{AB205742-DD89-493F-A38D-5046015583E8}" dt="2018-10-12T03:38:44.802" v="743" actId="164"/>
          <ac:cxnSpMkLst>
            <pc:docMk/>
            <pc:sldMk cId="299029731" sldId="265"/>
            <ac:cxnSpMk id="144" creationId="{C1D4F3D1-0C59-4EAF-B532-C61EA67511EB}"/>
          </ac:cxnSpMkLst>
        </pc:cxnChg>
      </pc:sldChg>
    </pc:docChg>
  </pc:docChgLst>
  <pc:docChgLst>
    <pc:chgData name="Sghari, Mohamed M" userId="S::mms234@txstate.edu::908e8f8c-b55d-4031-9f62-6d5c73eb4a9b" providerId="AD" clId="Web-{059BCB13-412B-8CED-AAAE-3D3CEED3FA7E}"/>
    <pc:docChg chg="addSld delSld modSld">
      <pc:chgData name="Sghari, Mohamed M" userId="S::mms234@txstate.edu::908e8f8c-b55d-4031-9f62-6d5c73eb4a9b" providerId="AD" clId="Web-{059BCB13-412B-8CED-AAAE-3D3CEED3FA7E}" dt="2018-10-20T21:45:19.132" v="1194" actId="20577"/>
      <pc:docMkLst>
        <pc:docMk/>
      </pc:docMkLst>
      <pc:sldChg chg="addSp delSp modSp">
        <pc:chgData name="Sghari, Mohamed M" userId="S::mms234@txstate.edu::908e8f8c-b55d-4031-9f62-6d5c73eb4a9b" providerId="AD" clId="Web-{059BCB13-412B-8CED-AAAE-3D3CEED3FA7E}" dt="2018-10-20T14:21:28.418" v="319" actId="1076"/>
        <pc:sldMkLst>
          <pc:docMk/>
          <pc:sldMk cId="3580283556" sldId="259"/>
        </pc:sldMkLst>
        <pc:spChg chg="mod">
          <ac:chgData name="Sghari, Mohamed M" userId="S::mms234@txstate.edu::908e8f8c-b55d-4031-9f62-6d5c73eb4a9b" providerId="AD" clId="Web-{059BCB13-412B-8CED-AAAE-3D3CEED3FA7E}" dt="2018-10-20T13:52:07.101" v="49" actId="1076"/>
          <ac:spMkLst>
            <pc:docMk/>
            <pc:sldMk cId="3580283556" sldId="259"/>
            <ac:spMk id="2" creationId="{CE60D55A-9EEB-43CB-9F27-0766E2947A74}"/>
          </ac:spMkLst>
        </pc:spChg>
        <pc:spChg chg="mod">
          <ac:chgData name="Sghari, Mohamed M" userId="S::mms234@txstate.edu::908e8f8c-b55d-4031-9f62-6d5c73eb4a9b" providerId="AD" clId="Web-{059BCB13-412B-8CED-AAAE-3D3CEED3FA7E}" dt="2018-10-20T13:58:38.155" v="86" actId="20577"/>
          <ac:spMkLst>
            <pc:docMk/>
            <pc:sldMk cId="3580283556" sldId="259"/>
            <ac:spMk id="3" creationId="{4D538F60-53F4-465F-981C-82871A532E65}"/>
          </ac:spMkLst>
        </pc:spChg>
        <pc:spChg chg="add del mod">
          <ac:chgData name="Sghari, Mohamed M" userId="S::mms234@txstate.edu::908e8f8c-b55d-4031-9f62-6d5c73eb4a9b" providerId="AD" clId="Web-{059BCB13-412B-8CED-AAAE-3D3CEED3FA7E}" dt="2018-10-20T14:05:16.193" v="135"/>
          <ac:spMkLst>
            <pc:docMk/>
            <pc:sldMk cId="3580283556" sldId="259"/>
            <ac:spMk id="4" creationId="{0C6F4D54-9047-4A4F-BA10-E0F1DFEB725F}"/>
          </ac:spMkLst>
        </pc:spChg>
        <pc:spChg chg="add del mod">
          <ac:chgData name="Sghari, Mohamed M" userId="S::mms234@txstate.edu::908e8f8c-b55d-4031-9f62-6d5c73eb4a9b" providerId="AD" clId="Web-{059BCB13-412B-8CED-AAAE-3D3CEED3FA7E}" dt="2018-10-20T14:05:10.428" v="130"/>
          <ac:spMkLst>
            <pc:docMk/>
            <pc:sldMk cId="3580283556" sldId="259"/>
            <ac:spMk id="5" creationId="{EE87F277-6866-45AD-8E60-9BA1A9DC9993}"/>
          </ac:spMkLst>
        </pc:spChg>
        <pc:spChg chg="add del">
          <ac:chgData name="Sghari, Mohamed M" userId="S::mms234@txstate.edu::908e8f8c-b55d-4031-9f62-6d5c73eb4a9b" providerId="AD" clId="Web-{059BCB13-412B-8CED-AAAE-3D3CEED3FA7E}" dt="2018-10-20T14:03:20.912" v="111"/>
          <ac:spMkLst>
            <pc:docMk/>
            <pc:sldMk cId="3580283556" sldId="259"/>
            <ac:spMk id="7" creationId="{56E0912A-1CB4-4A9A-9C0E-18285BC5AADB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08:38.455" v="139" actId="1076"/>
          <ac:spMkLst>
            <pc:docMk/>
            <pc:sldMk cId="3580283556" sldId="259"/>
            <ac:spMk id="12" creationId="{91B254A9-B88F-4726-83E6-BA6E4BDA29C1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08:47.799" v="141" actId="1076"/>
          <ac:spMkLst>
            <pc:docMk/>
            <pc:sldMk cId="3580283556" sldId="259"/>
            <ac:spMk id="13" creationId="{1B9609A0-228A-4423-864F-CAE861C9DC38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09:12.627" v="152" actId="1076"/>
          <ac:spMkLst>
            <pc:docMk/>
            <pc:sldMk cId="3580283556" sldId="259"/>
            <ac:spMk id="14" creationId="{F030AB8A-846C-449B-9B82-95A41C4792AD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09:35.991" v="160" actId="20577"/>
          <ac:spMkLst>
            <pc:docMk/>
            <pc:sldMk cId="3580283556" sldId="259"/>
            <ac:spMk id="15" creationId="{85FE4A3A-2A06-415C-9302-16FF56FAD05D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17:23.538" v="272" actId="1076"/>
          <ac:spMkLst>
            <pc:docMk/>
            <pc:sldMk cId="3580283556" sldId="259"/>
            <ac:spMk id="21" creationId="{0A60BEC1-4044-4CBD-944B-7E5F92A63A9A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17:38.632" v="275" actId="1076"/>
          <ac:spMkLst>
            <pc:docMk/>
            <pc:sldMk cId="3580283556" sldId="259"/>
            <ac:spMk id="22" creationId="{EE1B20C9-7832-4AF6-833E-E9176BC579A4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18:04.225" v="280" actId="1076"/>
          <ac:spMkLst>
            <pc:docMk/>
            <pc:sldMk cId="3580283556" sldId="259"/>
            <ac:spMk id="23" creationId="{66F8278A-7B9A-45F3-A61E-40184A834C86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18:21.210" v="283" actId="1076"/>
          <ac:spMkLst>
            <pc:docMk/>
            <pc:sldMk cId="3580283556" sldId="259"/>
            <ac:spMk id="24" creationId="{F4E846F7-F061-4F03-99AD-8D691C40B301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16:27.085" v="265" actId="20577"/>
          <ac:spMkLst>
            <pc:docMk/>
            <pc:sldMk cId="3580283556" sldId="259"/>
            <ac:spMk id="25" creationId="{6B650753-D6A0-4334-9B38-4B729A02E78F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17:12.428" v="270" actId="1076"/>
          <ac:spMkLst>
            <pc:docMk/>
            <pc:sldMk cId="3580283556" sldId="259"/>
            <ac:spMk id="26" creationId="{CD6C31C2-8656-47E1-B39B-B9AE554C62C3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17:32.725" v="274" actId="1076"/>
          <ac:spMkLst>
            <pc:docMk/>
            <pc:sldMk cId="3580283556" sldId="259"/>
            <ac:spMk id="27" creationId="{640AEFBF-8499-4744-BFD9-F907F0F89153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17:48.632" v="277" actId="1076"/>
          <ac:spMkLst>
            <pc:docMk/>
            <pc:sldMk cId="3580283556" sldId="259"/>
            <ac:spMk id="28" creationId="{7F320052-FC4E-46C5-BE9D-DA0581FBFF96}"/>
          </ac:spMkLst>
        </pc:spChg>
        <pc:spChg chg="add del">
          <ac:chgData name="Sghari, Mohamed M" userId="S::mms234@txstate.edu::908e8f8c-b55d-4031-9f62-6d5c73eb4a9b" providerId="AD" clId="Web-{059BCB13-412B-8CED-AAAE-3D3CEED3FA7E}" dt="2018-10-20T14:17:58.600" v="279"/>
          <ac:spMkLst>
            <pc:docMk/>
            <pc:sldMk cId="3580283556" sldId="259"/>
            <ac:spMk id="29" creationId="{3EEFA48C-D2F9-4433-BD79-02617530C1ED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18:14.600" v="282" actId="1076"/>
          <ac:spMkLst>
            <pc:docMk/>
            <pc:sldMk cId="3580283556" sldId="259"/>
            <ac:spMk id="30" creationId="{CD24CAB3-1E44-4FD2-8940-3FB5ABF096C4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20:42.542" v="304" actId="14100"/>
          <ac:spMkLst>
            <pc:docMk/>
            <pc:sldMk cId="3580283556" sldId="259"/>
            <ac:spMk id="31" creationId="{DBDDE4D2-8353-4C21-BEFD-D0BCBD376DC1}"/>
          </ac:spMkLst>
        </pc:spChg>
        <pc:spChg chg="add del">
          <ac:chgData name="Sghari, Mohamed M" userId="S::mms234@txstate.edu::908e8f8c-b55d-4031-9f62-6d5c73eb4a9b" providerId="AD" clId="Web-{059BCB13-412B-8CED-AAAE-3D3CEED3FA7E}" dt="2018-10-20T14:20:56.261" v="306"/>
          <ac:spMkLst>
            <pc:docMk/>
            <pc:sldMk cId="3580283556" sldId="259"/>
            <ac:spMk id="32" creationId="{5A8B0A4E-0013-4DCC-98AD-F1B4CD96C1B7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21:28.418" v="319" actId="1076"/>
          <ac:spMkLst>
            <pc:docMk/>
            <pc:sldMk cId="3580283556" sldId="259"/>
            <ac:spMk id="33" creationId="{EC3D04C6-D4A8-441A-9FC9-E8EEC28D268B}"/>
          </ac:spMkLst>
        </pc:spChg>
        <pc:cxnChg chg="add del mod">
          <ac:chgData name="Sghari, Mohamed M" userId="S::mms234@txstate.edu::908e8f8c-b55d-4031-9f62-6d5c73eb4a9b" providerId="AD" clId="Web-{059BCB13-412B-8CED-AAAE-3D3CEED3FA7E}" dt="2018-10-20T14:05:08.772" v="129"/>
          <ac:cxnSpMkLst>
            <pc:docMk/>
            <pc:sldMk cId="3580283556" sldId="259"/>
            <ac:cxnSpMk id="6" creationId="{FD151617-A92E-46E0-9D49-A840A1EDE0BD}"/>
          </ac:cxnSpMkLst>
        </pc:cxnChg>
        <pc:cxnChg chg="add del mod">
          <ac:chgData name="Sghari, Mohamed M" userId="S::mms234@txstate.edu::908e8f8c-b55d-4031-9f62-6d5c73eb4a9b" providerId="AD" clId="Web-{059BCB13-412B-8CED-AAAE-3D3CEED3FA7E}" dt="2018-10-20T14:05:11.537" v="131"/>
          <ac:cxnSpMkLst>
            <pc:docMk/>
            <pc:sldMk cId="3580283556" sldId="259"/>
            <ac:cxnSpMk id="8" creationId="{CD9EB8DC-25F3-4A05-808C-4584E52D4491}"/>
          </ac:cxnSpMkLst>
        </pc:cxnChg>
        <pc:cxnChg chg="add del mod">
          <ac:chgData name="Sghari, Mohamed M" userId="S::mms234@txstate.edu::908e8f8c-b55d-4031-9f62-6d5c73eb4a9b" providerId="AD" clId="Web-{059BCB13-412B-8CED-AAAE-3D3CEED3FA7E}" dt="2018-10-20T14:05:12.131" v="132"/>
          <ac:cxnSpMkLst>
            <pc:docMk/>
            <pc:sldMk cId="3580283556" sldId="259"/>
            <ac:cxnSpMk id="9" creationId="{12CFB48E-9E97-4E60-9E36-241C6BF64DD8}"/>
          </ac:cxnSpMkLst>
        </pc:cxnChg>
        <pc:cxnChg chg="add del mod">
          <ac:chgData name="Sghari, Mohamed M" userId="S::mms234@txstate.edu::908e8f8c-b55d-4031-9f62-6d5c73eb4a9b" providerId="AD" clId="Web-{059BCB13-412B-8CED-AAAE-3D3CEED3FA7E}" dt="2018-10-20T14:05:13.256" v="133"/>
          <ac:cxnSpMkLst>
            <pc:docMk/>
            <pc:sldMk cId="3580283556" sldId="259"/>
            <ac:cxnSpMk id="10" creationId="{EF72ACC7-CC6D-4601-BC71-9FBED197DA1C}"/>
          </ac:cxnSpMkLst>
        </pc:cxnChg>
        <pc:cxnChg chg="add del mod">
          <ac:chgData name="Sghari, Mohamed M" userId="S::mms234@txstate.edu::908e8f8c-b55d-4031-9f62-6d5c73eb4a9b" providerId="AD" clId="Web-{059BCB13-412B-8CED-AAAE-3D3CEED3FA7E}" dt="2018-10-20T14:05:14.459" v="134"/>
          <ac:cxnSpMkLst>
            <pc:docMk/>
            <pc:sldMk cId="3580283556" sldId="259"/>
            <ac:cxnSpMk id="11" creationId="{FD7CAA7E-3AF3-449E-B7F8-4C58ED720E73}"/>
          </ac:cxnSpMkLst>
        </pc:cxnChg>
        <pc:cxnChg chg="add mod">
          <ac:chgData name="Sghari, Mohamed M" userId="S::mms234@txstate.edu::908e8f8c-b55d-4031-9f62-6d5c73eb4a9b" providerId="AD" clId="Web-{059BCB13-412B-8CED-AAAE-3D3CEED3FA7E}" dt="2018-10-20T14:10:05.553" v="167" actId="14100"/>
          <ac:cxnSpMkLst>
            <pc:docMk/>
            <pc:sldMk cId="3580283556" sldId="259"/>
            <ac:cxnSpMk id="16" creationId="{6D436853-7890-4D88-B72D-DC1B849649BD}"/>
          </ac:cxnSpMkLst>
        </pc:cxnChg>
        <pc:cxnChg chg="add mod">
          <ac:chgData name="Sghari, Mohamed M" userId="S::mms234@txstate.edu::908e8f8c-b55d-4031-9f62-6d5c73eb4a9b" providerId="AD" clId="Web-{059BCB13-412B-8CED-AAAE-3D3CEED3FA7E}" dt="2018-10-20T14:10:37.072" v="169" actId="1076"/>
          <ac:cxnSpMkLst>
            <pc:docMk/>
            <pc:sldMk cId="3580283556" sldId="259"/>
            <ac:cxnSpMk id="17" creationId="{918A2E1E-021B-4237-B040-6A24566847F8}"/>
          </ac:cxnSpMkLst>
        </pc:cxnChg>
        <pc:cxnChg chg="add mod">
          <ac:chgData name="Sghari, Mohamed M" userId="S::mms234@txstate.edu::908e8f8c-b55d-4031-9f62-6d5c73eb4a9b" providerId="AD" clId="Web-{059BCB13-412B-8CED-AAAE-3D3CEED3FA7E}" dt="2018-10-20T14:11:04.413" v="173" actId="1076"/>
          <ac:cxnSpMkLst>
            <pc:docMk/>
            <pc:sldMk cId="3580283556" sldId="259"/>
            <ac:cxnSpMk id="18" creationId="{39177449-2152-4D1D-9B34-551DE32D5CFF}"/>
          </ac:cxnSpMkLst>
        </pc:cxnChg>
        <pc:cxnChg chg="add mod">
          <ac:chgData name="Sghari, Mohamed M" userId="S::mms234@txstate.edu::908e8f8c-b55d-4031-9f62-6d5c73eb4a9b" providerId="AD" clId="Web-{059BCB13-412B-8CED-AAAE-3D3CEED3FA7E}" dt="2018-10-20T14:11:46.772" v="182" actId="1076"/>
          <ac:cxnSpMkLst>
            <pc:docMk/>
            <pc:sldMk cId="3580283556" sldId="259"/>
            <ac:cxnSpMk id="19" creationId="{19C2E88B-CF29-42EE-AC30-25931706EFFF}"/>
          </ac:cxnSpMkLst>
        </pc:cxnChg>
        <pc:cxnChg chg="add mod">
          <ac:chgData name="Sghari, Mohamed M" userId="S::mms234@txstate.edu::908e8f8c-b55d-4031-9f62-6d5c73eb4a9b" providerId="AD" clId="Web-{059BCB13-412B-8CED-AAAE-3D3CEED3FA7E}" dt="2018-10-20T14:14:46.147" v="201" actId="1076"/>
          <ac:cxnSpMkLst>
            <pc:docMk/>
            <pc:sldMk cId="3580283556" sldId="259"/>
            <ac:cxnSpMk id="20" creationId="{90E269A1-EB28-4872-BC78-6267E04C8763}"/>
          </ac:cxnSpMkLst>
        </pc:cxnChg>
      </pc:sldChg>
      <pc:sldChg chg="addSp delSp modSp">
        <pc:chgData name="Sghari, Mohamed M" userId="S::mms234@txstate.edu::908e8f8c-b55d-4031-9f62-6d5c73eb4a9b" providerId="AD" clId="Web-{059BCB13-412B-8CED-AAAE-3D3CEED3FA7E}" dt="2018-10-20T17:54:52.432" v="714" actId="14100"/>
        <pc:sldMkLst>
          <pc:docMk/>
          <pc:sldMk cId="1916059764" sldId="264"/>
        </pc:sldMkLst>
        <pc:spChg chg="del">
          <ac:chgData name="Sghari, Mohamed M" userId="S::mms234@txstate.edu::908e8f8c-b55d-4031-9f62-6d5c73eb4a9b" providerId="AD" clId="Web-{059BCB13-412B-8CED-AAAE-3D3CEED3FA7E}" dt="2018-10-20T13:58:28.233" v="80"/>
          <ac:spMkLst>
            <pc:docMk/>
            <pc:sldMk cId="1916059764" sldId="264"/>
            <ac:spMk id="2" creationId="{10580D6E-DB6E-48DF-BCD3-4367490188D2}"/>
          </ac:spMkLst>
        </pc:spChg>
        <pc:spChg chg="mod">
          <ac:chgData name="Sghari, Mohamed M" userId="S::mms234@txstate.edu::908e8f8c-b55d-4031-9f62-6d5c73eb4a9b" providerId="AD" clId="Web-{059BCB13-412B-8CED-AAAE-3D3CEED3FA7E}" dt="2018-10-20T14:39:00.458" v="527" actId="1076"/>
          <ac:spMkLst>
            <pc:docMk/>
            <pc:sldMk cId="1916059764" sldId="264"/>
            <ac:spMk id="3" creationId="{58C74582-E1CE-4C80-96ED-3DF68E072C67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39:42.974" v="543" actId="1076"/>
          <ac:spMkLst>
            <pc:docMk/>
            <pc:sldMk cId="1916059764" sldId="264"/>
            <ac:spMk id="4" creationId="{0CDF77B3-998A-4AFF-8EF0-E031FD14CA8B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34:37.458" v="483" actId="14100"/>
          <ac:spMkLst>
            <pc:docMk/>
            <pc:sldMk cId="1916059764" sldId="264"/>
            <ac:spMk id="5" creationId="{99B9A5D3-BB03-46D1-B81F-93B2DCA0DEAB}"/>
          </ac:spMkLst>
        </pc:spChg>
        <pc:spChg chg="add del mod">
          <ac:chgData name="Sghari, Mohamed M" userId="S::mms234@txstate.edu::908e8f8c-b55d-4031-9f62-6d5c73eb4a9b" providerId="AD" clId="Web-{059BCB13-412B-8CED-AAAE-3D3CEED3FA7E}" dt="2018-10-20T14:27:04.638" v="385"/>
          <ac:spMkLst>
            <pc:docMk/>
            <pc:sldMk cId="1916059764" sldId="264"/>
            <ac:spMk id="6" creationId="{D0AB2F3A-9691-4189-91A7-F2FDCE3E68C1}"/>
          </ac:spMkLst>
        </pc:spChg>
        <pc:spChg chg="add del mod">
          <ac:chgData name="Sghari, Mohamed M" userId="S::mms234@txstate.edu::908e8f8c-b55d-4031-9f62-6d5c73eb4a9b" providerId="AD" clId="Web-{059BCB13-412B-8CED-AAAE-3D3CEED3FA7E}" dt="2018-10-20T14:27:05.716" v="386"/>
          <ac:spMkLst>
            <pc:docMk/>
            <pc:sldMk cId="1916059764" sldId="264"/>
            <ac:spMk id="7" creationId="{90EB1F03-25F3-45AD-AA44-74F6CEF2D5BE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35:00.130" v="488" actId="1076"/>
          <ac:spMkLst>
            <pc:docMk/>
            <pc:sldMk cId="1916059764" sldId="264"/>
            <ac:spMk id="8" creationId="{B2303D08-42D8-4043-A172-84AF9FB468E9}"/>
          </ac:spMkLst>
        </pc:spChg>
        <pc:spChg chg="add del mod">
          <ac:chgData name="Sghari, Mohamed M" userId="S::mms234@txstate.edu::908e8f8c-b55d-4031-9f62-6d5c73eb4a9b" providerId="AD" clId="Web-{059BCB13-412B-8CED-AAAE-3D3CEED3FA7E}" dt="2018-10-20T14:34:44.442" v="484"/>
          <ac:spMkLst>
            <pc:docMk/>
            <pc:sldMk cId="1916059764" sldId="264"/>
            <ac:spMk id="9" creationId="{FC50BAE9-4BC5-45CC-95A9-E0BD10B81021}"/>
          </ac:spMkLst>
        </pc:spChg>
        <pc:spChg chg="add del mod">
          <ac:chgData name="Sghari, Mohamed M" userId="S::mms234@txstate.edu::908e8f8c-b55d-4031-9f62-6d5c73eb4a9b" providerId="AD" clId="Web-{059BCB13-412B-8CED-AAAE-3D3CEED3FA7E}" dt="2018-10-20T14:34:48.380" v="486"/>
          <ac:spMkLst>
            <pc:docMk/>
            <pc:sldMk cId="1916059764" sldId="264"/>
            <ac:spMk id="10" creationId="{A0DC0D01-40D2-4261-B548-573059565ED4}"/>
          </ac:spMkLst>
        </pc:spChg>
        <pc:spChg chg="add del">
          <ac:chgData name="Sghari, Mohamed M" userId="S::mms234@txstate.edu::908e8f8c-b55d-4031-9f62-6d5c73eb4a9b" providerId="AD" clId="Web-{059BCB13-412B-8CED-AAAE-3D3CEED3FA7E}" dt="2018-10-20T14:27:33.669" v="392"/>
          <ac:spMkLst>
            <pc:docMk/>
            <pc:sldMk cId="1916059764" sldId="264"/>
            <ac:spMk id="11" creationId="{C695C7BE-5FCD-4C4E-9090-2A3E5360B8E6}"/>
          </ac:spMkLst>
        </pc:spChg>
        <pc:spChg chg="add del mod">
          <ac:chgData name="Sghari, Mohamed M" userId="S::mms234@txstate.edu::908e8f8c-b55d-4031-9f62-6d5c73eb4a9b" providerId="AD" clId="Web-{059BCB13-412B-8CED-AAAE-3D3CEED3FA7E}" dt="2018-10-20T14:34:46.567" v="485"/>
          <ac:spMkLst>
            <pc:docMk/>
            <pc:sldMk cId="1916059764" sldId="264"/>
            <ac:spMk id="12" creationId="{FBB2D3C0-C361-457B-B36B-F6F6DEFB3788}"/>
          </ac:spMkLst>
        </pc:spChg>
        <pc:spChg chg="add del mod">
          <ac:chgData name="Sghari, Mohamed M" userId="S::mms234@txstate.edu::908e8f8c-b55d-4031-9f62-6d5c73eb4a9b" providerId="AD" clId="Web-{059BCB13-412B-8CED-AAAE-3D3CEED3FA7E}" dt="2018-10-20T14:34:52.458" v="487"/>
          <ac:spMkLst>
            <pc:docMk/>
            <pc:sldMk cId="1916059764" sldId="264"/>
            <ac:spMk id="13" creationId="{53F7C81B-18EA-43A1-A6FA-12E4CAAE5322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42:15.334" v="591" actId="20577"/>
          <ac:spMkLst>
            <pc:docMk/>
            <pc:sldMk cId="1916059764" sldId="264"/>
            <ac:spMk id="14" creationId="{6177841C-3C18-4CFD-B778-2039E655F927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30:01.095" v="438" actId="1076"/>
          <ac:spMkLst>
            <pc:docMk/>
            <pc:sldMk cId="1916059764" sldId="264"/>
            <ac:spMk id="15" creationId="{4E3070BC-D422-4DCC-9CD8-AC6B7725CF37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46:43.866" v="600" actId="20577"/>
          <ac:spMkLst>
            <pc:docMk/>
            <pc:sldMk cId="1916059764" sldId="264"/>
            <ac:spMk id="16" creationId="{E2DDEB56-7551-4D2D-AD6C-938AEB22454D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46:43.913" v="602" actId="20577"/>
          <ac:spMkLst>
            <pc:docMk/>
            <pc:sldMk cId="1916059764" sldId="264"/>
            <ac:spMk id="17" creationId="{62DBE6C8-FCD0-4475-A605-74BC3BE54C3A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40:42.333" v="554" actId="1076"/>
          <ac:spMkLst>
            <pc:docMk/>
            <pc:sldMk cId="1916059764" sldId="264"/>
            <ac:spMk id="18" creationId="{32A76F1D-EF98-4A4F-8FD7-A9FDB90F9420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40:49.490" v="555" actId="1076"/>
          <ac:spMkLst>
            <pc:docMk/>
            <pc:sldMk cId="1916059764" sldId="264"/>
            <ac:spMk id="19" creationId="{73CC31CD-7EB3-4AD7-9B1D-5AA6CA5E7DDE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40:56.255" v="556" actId="1076"/>
          <ac:spMkLst>
            <pc:docMk/>
            <pc:sldMk cId="1916059764" sldId="264"/>
            <ac:spMk id="20" creationId="{4989DED3-8649-43E7-835E-9B5D0C21FEA8}"/>
          </ac:spMkLst>
        </pc:spChg>
        <pc:spChg chg="add del mod">
          <ac:chgData name="Sghari, Mohamed M" userId="S::mms234@txstate.edu::908e8f8c-b55d-4031-9f62-6d5c73eb4a9b" providerId="AD" clId="Web-{059BCB13-412B-8CED-AAAE-3D3CEED3FA7E}" dt="2018-10-20T14:35:05.614" v="490"/>
          <ac:spMkLst>
            <pc:docMk/>
            <pc:sldMk cId="1916059764" sldId="264"/>
            <ac:spMk id="21" creationId="{E8F52A34-F99A-49B6-BAD0-4FDDA49A43E6}"/>
          </ac:spMkLst>
        </pc:spChg>
        <pc:spChg chg="add del mod">
          <ac:chgData name="Sghari, Mohamed M" userId="S::mms234@txstate.edu::908e8f8c-b55d-4031-9f62-6d5c73eb4a9b" providerId="AD" clId="Web-{059BCB13-412B-8CED-AAAE-3D3CEED3FA7E}" dt="2018-10-20T14:35:12.723" v="492"/>
          <ac:spMkLst>
            <pc:docMk/>
            <pc:sldMk cId="1916059764" sldId="264"/>
            <ac:spMk id="22" creationId="{135F6F88-EC3E-42F3-B5A5-897F1079EA3F}"/>
          </ac:spMkLst>
        </pc:spChg>
        <pc:spChg chg="add del mod">
          <ac:chgData name="Sghari, Mohamed M" userId="S::mms234@txstate.edu::908e8f8c-b55d-4031-9f62-6d5c73eb4a9b" providerId="AD" clId="Web-{059BCB13-412B-8CED-AAAE-3D3CEED3FA7E}" dt="2018-10-20T14:35:09.786" v="491"/>
          <ac:spMkLst>
            <pc:docMk/>
            <pc:sldMk cId="1916059764" sldId="264"/>
            <ac:spMk id="23" creationId="{B7112368-CBF5-4B7F-80D0-3A9435622974}"/>
          </ac:spMkLst>
        </pc:spChg>
        <pc:spChg chg="add del mod">
          <ac:chgData name="Sghari, Mohamed M" userId="S::mms234@txstate.edu::908e8f8c-b55d-4031-9f62-6d5c73eb4a9b" providerId="AD" clId="Web-{059BCB13-412B-8CED-AAAE-3D3CEED3FA7E}" dt="2018-10-20T14:41:33.662" v="564"/>
          <ac:spMkLst>
            <pc:docMk/>
            <pc:sldMk cId="1916059764" sldId="264"/>
            <ac:spMk id="24" creationId="{61202A6D-1805-473F-9306-D9791B3ED33F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35:37.442" v="496" actId="1076"/>
          <ac:spMkLst>
            <pc:docMk/>
            <pc:sldMk cId="1916059764" sldId="264"/>
            <ac:spMk id="25" creationId="{7F821AA8-5867-4651-BBD3-F29B2EC5D8A1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35:44.114" v="498" actId="1076"/>
          <ac:spMkLst>
            <pc:docMk/>
            <pc:sldMk cId="1916059764" sldId="264"/>
            <ac:spMk id="26" creationId="{F3959A15-3BA9-42E7-A1A7-B24418E22ED8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35:54.739" v="500" actId="1076"/>
          <ac:spMkLst>
            <pc:docMk/>
            <pc:sldMk cId="1916059764" sldId="264"/>
            <ac:spMk id="27" creationId="{F4FE323B-4C5A-484E-821D-8C394E3B5314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36:06.348" v="502" actId="1076"/>
          <ac:spMkLst>
            <pc:docMk/>
            <pc:sldMk cId="1916059764" sldId="264"/>
            <ac:spMk id="28" creationId="{B7BA0EE6-3199-4F08-ACFD-F274EDEB43A2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41:23.490" v="561" actId="14100"/>
          <ac:spMkLst>
            <pc:docMk/>
            <pc:sldMk cId="1916059764" sldId="264"/>
            <ac:spMk id="29" creationId="{2ABF0113-3EBF-44F5-90C8-5A8C24FF1F25}"/>
          </ac:spMkLst>
        </pc:spChg>
        <pc:spChg chg="add del mod">
          <ac:chgData name="Sghari, Mohamed M" userId="S::mms234@txstate.edu::908e8f8c-b55d-4031-9f62-6d5c73eb4a9b" providerId="AD" clId="Web-{059BCB13-412B-8CED-AAAE-3D3CEED3FA7E}" dt="2018-10-20T14:41:34.958" v="565"/>
          <ac:spMkLst>
            <pc:docMk/>
            <pc:sldMk cId="1916059764" sldId="264"/>
            <ac:spMk id="30" creationId="{3721CCD9-7CE1-4660-B8A2-B678538D2C90}"/>
          </ac:spMkLst>
        </pc:spChg>
        <pc:spChg chg="add del mod">
          <ac:chgData name="Sghari, Mohamed M" userId="S::mms234@txstate.edu::908e8f8c-b55d-4031-9f62-6d5c73eb4a9b" providerId="AD" clId="Web-{059BCB13-412B-8CED-AAAE-3D3CEED3FA7E}" dt="2018-10-20T14:48:13.857" v="628"/>
          <ac:spMkLst>
            <pc:docMk/>
            <pc:sldMk cId="1916059764" sldId="264"/>
            <ac:spMk id="31" creationId="{6BEC4E63-C333-4871-8294-6673F69851E9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51:09.206" v="655" actId="14100"/>
          <ac:spMkLst>
            <pc:docMk/>
            <pc:sldMk cId="1916059764" sldId="264"/>
            <ac:spMk id="32" creationId="{BCD1F0CA-9F04-43E2-9088-EB9053228287}"/>
          </ac:spMkLst>
        </pc:spChg>
        <pc:spChg chg="add del mod">
          <ac:chgData name="Sghari, Mohamed M" userId="S::mms234@txstate.edu::908e8f8c-b55d-4031-9f62-6d5c73eb4a9b" providerId="AD" clId="Web-{059BCB13-412B-8CED-AAAE-3D3CEED3FA7E}" dt="2018-10-20T14:48:18.299" v="629"/>
          <ac:spMkLst>
            <pc:docMk/>
            <pc:sldMk cId="1916059764" sldId="264"/>
            <ac:spMk id="33" creationId="{BBAA7738-9BEF-48E1-B52E-FA3D5C426717}"/>
          </ac:spMkLst>
        </pc:spChg>
        <pc:spChg chg="add del">
          <ac:chgData name="Sghari, Mohamed M" userId="S::mms234@txstate.edu::908e8f8c-b55d-4031-9f62-6d5c73eb4a9b" providerId="AD" clId="Web-{059BCB13-412B-8CED-AAAE-3D3CEED3FA7E}" dt="2018-10-20T14:48:12.888" v="627"/>
          <ac:spMkLst>
            <pc:docMk/>
            <pc:sldMk cId="1916059764" sldId="264"/>
            <ac:spMk id="34" creationId="{3BBDC412-EA4E-40A1-AF6E-D06E187AC3A9}"/>
          </ac:spMkLst>
        </pc:spChg>
        <pc:spChg chg="add del">
          <ac:chgData name="Sghari, Mohamed M" userId="S::mms234@txstate.edu::908e8f8c-b55d-4031-9f62-6d5c73eb4a9b" providerId="AD" clId="Web-{059BCB13-412B-8CED-AAAE-3D3CEED3FA7E}" dt="2018-10-20T14:48:12.138" v="626"/>
          <ac:spMkLst>
            <pc:docMk/>
            <pc:sldMk cId="1916059764" sldId="264"/>
            <ac:spMk id="35" creationId="{F720F1D6-7B7C-423F-B4EE-3F4ADCA9AE3E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42:33.177" v="595" actId="1076"/>
          <ac:spMkLst>
            <pc:docMk/>
            <pc:sldMk cId="1916059764" sldId="264"/>
            <ac:spMk id="36" creationId="{7293A4BD-EBFA-4C48-836C-BBD7B9F803E4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43:12.131" v="599" actId="14100"/>
          <ac:spMkLst>
            <pc:docMk/>
            <pc:sldMk cId="1916059764" sldId="264"/>
            <ac:spMk id="37" creationId="{4B1C6CBA-ECAB-4518-A85F-81586668D834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47:23.857" v="615" actId="14100"/>
          <ac:spMkLst>
            <pc:docMk/>
            <pc:sldMk cId="1916059764" sldId="264"/>
            <ac:spMk id="38" creationId="{77964733-178B-40FB-9F0F-C90D7DC49D5E}"/>
          </ac:spMkLst>
        </pc:spChg>
        <pc:spChg chg="add del">
          <ac:chgData name="Sghari, Mohamed M" userId="S::mms234@txstate.edu::908e8f8c-b55d-4031-9f62-6d5c73eb4a9b" providerId="AD" clId="Web-{059BCB13-412B-8CED-AAAE-3D3CEED3FA7E}" dt="2018-10-20T14:47:33.263" v="617"/>
          <ac:spMkLst>
            <pc:docMk/>
            <pc:sldMk cId="1916059764" sldId="264"/>
            <ac:spMk id="39" creationId="{1E14A740-7F5F-4D99-996A-07AABDD68D02}"/>
          </ac:spMkLst>
        </pc:spChg>
        <pc:spChg chg="add del mod">
          <ac:chgData name="Sghari, Mohamed M" userId="S::mms234@txstate.edu::908e8f8c-b55d-4031-9f62-6d5c73eb4a9b" providerId="AD" clId="Web-{059BCB13-412B-8CED-AAAE-3D3CEED3FA7E}" dt="2018-10-20T14:47:38.357" v="620"/>
          <ac:spMkLst>
            <pc:docMk/>
            <pc:sldMk cId="1916059764" sldId="264"/>
            <ac:spMk id="40" creationId="{42CC9702-F688-4840-83B4-D23D28E18CD0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50:30.784" v="648" actId="14100"/>
          <ac:spMkLst>
            <pc:docMk/>
            <pc:sldMk cId="1916059764" sldId="264"/>
            <ac:spMk id="41" creationId="{078AE00C-CE13-4101-969E-C58D7E9C51A5}"/>
          </ac:spMkLst>
        </pc:spChg>
        <pc:spChg chg="add del">
          <ac:chgData name="Sghari, Mohamed M" userId="S::mms234@txstate.edu::908e8f8c-b55d-4031-9f62-6d5c73eb4a9b" providerId="AD" clId="Web-{059BCB13-412B-8CED-AAAE-3D3CEED3FA7E}" dt="2018-10-20T14:49:13.565" v="636"/>
          <ac:spMkLst>
            <pc:docMk/>
            <pc:sldMk cId="1916059764" sldId="264"/>
            <ac:spMk id="42" creationId="{1F4385B7-5966-4EAE-9046-C2AA4416778E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52:01.222" v="663" actId="14100"/>
          <ac:spMkLst>
            <pc:docMk/>
            <pc:sldMk cId="1916059764" sldId="264"/>
            <ac:spMk id="43" creationId="{68018D8F-C406-44A6-9262-2CC472EDD997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52:09.191" v="664" actId="14100"/>
          <ac:spMkLst>
            <pc:docMk/>
            <pc:sldMk cId="1916059764" sldId="264"/>
            <ac:spMk id="44" creationId="{FC63DF1D-EF2D-4850-9D68-F2117DA0D577}"/>
          </ac:spMkLst>
        </pc:spChg>
        <pc:spChg chg="add del">
          <ac:chgData name="Sghari, Mohamed M" userId="S::mms234@txstate.edu::908e8f8c-b55d-4031-9f62-6d5c73eb4a9b" providerId="AD" clId="Web-{059BCB13-412B-8CED-AAAE-3D3CEED3FA7E}" dt="2018-10-20T14:49:49.768" v="642"/>
          <ac:spMkLst>
            <pc:docMk/>
            <pc:sldMk cId="1916059764" sldId="264"/>
            <ac:spMk id="45" creationId="{13039ABF-B6B5-494E-829B-559276DF7659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50:13.143" v="646" actId="1076"/>
          <ac:spMkLst>
            <pc:docMk/>
            <pc:sldMk cId="1916059764" sldId="264"/>
            <ac:spMk id="46" creationId="{480D4281-8AC5-4551-A101-4FFA9C15E2AA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51:06.143" v="654" actId="14100"/>
          <ac:spMkLst>
            <pc:docMk/>
            <pc:sldMk cId="1916059764" sldId="264"/>
            <ac:spMk id="47" creationId="{FAED8C98-A2B9-4372-A148-A552784C0F7E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51:25.488" v="659"/>
          <ac:spMkLst>
            <pc:docMk/>
            <pc:sldMk cId="1916059764" sldId="264"/>
            <ac:spMk id="48" creationId="{2DB07D2C-2BA0-4EEB-8382-A696E63DE9FA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52:22.613" v="667"/>
          <ac:spMkLst>
            <pc:docMk/>
            <pc:sldMk cId="1916059764" sldId="264"/>
            <ac:spMk id="49" creationId="{0583B938-14A6-4D81-936C-6ADE07F5DB04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7:54:44.011" v="713" actId="14100"/>
          <ac:spMkLst>
            <pc:docMk/>
            <pc:sldMk cId="1916059764" sldId="264"/>
            <ac:spMk id="50" creationId="{F7765852-E0B6-4852-ADFD-AB1F40CA4B18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7:54:52.432" v="714" actId="14100"/>
          <ac:spMkLst>
            <pc:docMk/>
            <pc:sldMk cId="1916059764" sldId="264"/>
            <ac:spMk id="51" creationId="{0B768ECA-BCB0-493E-AEE5-DBD4D89CF73F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55:14.301" v="698" actId="14100"/>
          <ac:spMkLst>
            <pc:docMk/>
            <pc:sldMk cId="1916059764" sldId="264"/>
            <ac:spMk id="52" creationId="{56730A3A-86E4-4574-95FB-BFF1EF59F2F3}"/>
          </ac:spMkLst>
        </pc:spChg>
        <pc:spChg chg="add del">
          <ac:chgData name="Sghari, Mohamed M" userId="S::mms234@txstate.edu::908e8f8c-b55d-4031-9f62-6d5c73eb4a9b" providerId="AD" clId="Web-{059BCB13-412B-8CED-AAAE-3D3CEED3FA7E}" dt="2018-10-20T14:54:04.186" v="682"/>
          <ac:spMkLst>
            <pc:docMk/>
            <pc:sldMk cId="1916059764" sldId="264"/>
            <ac:spMk id="53" creationId="{76A755CD-2AE7-414F-A488-315729727BC3}"/>
          </ac:spMkLst>
        </pc:spChg>
        <pc:spChg chg="add del">
          <ac:chgData name="Sghari, Mohamed M" userId="S::mms234@txstate.edu::908e8f8c-b55d-4031-9f62-6d5c73eb4a9b" providerId="AD" clId="Web-{059BCB13-412B-8CED-AAAE-3D3CEED3FA7E}" dt="2018-10-20T14:54:11.655" v="684"/>
          <ac:spMkLst>
            <pc:docMk/>
            <pc:sldMk cId="1916059764" sldId="264"/>
            <ac:spMk id="54" creationId="{EE5A5EBA-6FEA-4AC9-BD7F-388CBC0680E7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7:54:39.511" v="712" actId="1076"/>
          <ac:spMkLst>
            <pc:docMk/>
            <pc:sldMk cId="1916059764" sldId="264"/>
            <ac:spMk id="55" creationId="{988656D5-8046-4ACE-9515-5024B00FB7EA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55:39.131" v="702" actId="14100"/>
          <ac:spMkLst>
            <pc:docMk/>
            <pc:sldMk cId="1916059764" sldId="264"/>
            <ac:spMk id="56" creationId="{6DE1F1BE-004C-4C73-911A-FAE78591C3B8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55:11.551" v="697" actId="14100"/>
          <ac:spMkLst>
            <pc:docMk/>
            <pc:sldMk cId="1916059764" sldId="264"/>
            <ac:spMk id="57" creationId="{88123528-28C2-4579-93DE-0553CB75AF63}"/>
          </ac:spMkLst>
        </pc:spChg>
        <pc:spChg chg="add del">
          <ac:chgData name="Sghari, Mohamed M" userId="S::mms234@txstate.edu::908e8f8c-b55d-4031-9f62-6d5c73eb4a9b" providerId="AD" clId="Web-{059BCB13-412B-8CED-AAAE-3D3CEED3FA7E}" dt="2018-10-20T14:55:59.035" v="704"/>
          <ac:spMkLst>
            <pc:docMk/>
            <pc:sldMk cId="1916059764" sldId="264"/>
            <ac:spMk id="58" creationId="{31ACD44D-2966-451E-B8F4-622D4C304487}"/>
          </ac:spMkLst>
        </pc:spChg>
        <pc:spChg chg="add mod">
          <ac:chgData name="Sghari, Mohamed M" userId="S::mms234@txstate.edu::908e8f8c-b55d-4031-9f62-6d5c73eb4a9b" providerId="AD" clId="Web-{059BCB13-412B-8CED-AAAE-3D3CEED3FA7E}" dt="2018-10-20T14:56:12.207" v="709" actId="20577"/>
          <ac:spMkLst>
            <pc:docMk/>
            <pc:sldMk cId="1916059764" sldId="264"/>
            <ac:spMk id="59" creationId="{D5376322-76A1-4342-898D-413ACCB1EFFD}"/>
          </ac:spMkLst>
        </pc:spChg>
      </pc:sldChg>
      <pc:sldChg chg="addSp delSp modSp new">
        <pc:chgData name="Sghari, Mohamed M" userId="S::mms234@txstate.edu::908e8f8c-b55d-4031-9f62-6d5c73eb4a9b" providerId="AD" clId="Web-{059BCB13-412B-8CED-AAAE-3D3CEED3FA7E}" dt="2018-10-20T20:34:45.378" v="1009" actId="14100"/>
        <pc:sldMkLst>
          <pc:docMk/>
          <pc:sldMk cId="848915744" sldId="267"/>
        </pc:sldMkLst>
        <pc:spChg chg="mod">
          <ac:chgData name="Sghari, Mohamed M" userId="S::mms234@txstate.edu::908e8f8c-b55d-4031-9f62-6d5c73eb4a9b" providerId="AD" clId="Web-{059BCB13-412B-8CED-AAAE-3D3CEED3FA7E}" dt="2018-10-20T20:15:19.031" v="731" actId="20577"/>
          <ac:spMkLst>
            <pc:docMk/>
            <pc:sldMk cId="848915744" sldId="267"/>
            <ac:spMk id="2" creationId="{B8C49D1F-798A-4C66-B768-39E3FF9397B3}"/>
          </ac:spMkLst>
        </pc:spChg>
        <pc:spChg chg="mod">
          <ac:chgData name="Sghari, Mohamed M" userId="S::mms234@txstate.edu::908e8f8c-b55d-4031-9f62-6d5c73eb4a9b" providerId="AD" clId="Web-{059BCB13-412B-8CED-AAAE-3D3CEED3FA7E}" dt="2018-10-20T20:22:17.228" v="858" actId="20577"/>
          <ac:spMkLst>
            <pc:docMk/>
            <pc:sldMk cId="848915744" sldId="267"/>
            <ac:spMk id="3" creationId="{61722D38-A38D-4D8D-9692-DEA8A3107147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0:22:32.619" v="865" actId="1076"/>
          <ac:spMkLst>
            <pc:docMk/>
            <pc:sldMk cId="848915744" sldId="267"/>
            <ac:spMk id="5" creationId="{5D5F5C0C-3A77-4075-B321-44E9A80043C9}"/>
          </ac:spMkLst>
        </pc:spChg>
        <pc:spChg chg="add del mod">
          <ac:chgData name="Sghari, Mohamed M" userId="S::mms234@txstate.edu::908e8f8c-b55d-4031-9f62-6d5c73eb4a9b" providerId="AD" clId="Web-{059BCB13-412B-8CED-AAAE-3D3CEED3FA7E}" dt="2018-10-20T20:22:52.619" v="869"/>
          <ac:spMkLst>
            <pc:docMk/>
            <pc:sldMk cId="848915744" sldId="267"/>
            <ac:spMk id="7" creationId="{2658B5C5-3C42-4814-ACD8-E675694FA161}"/>
          </ac:spMkLst>
        </pc:spChg>
        <pc:spChg chg="add del">
          <ac:chgData name="Sghari, Mohamed M" userId="S::mms234@txstate.edu::908e8f8c-b55d-4031-9f62-6d5c73eb4a9b" providerId="AD" clId="Web-{059BCB13-412B-8CED-AAAE-3D3CEED3FA7E}" dt="2018-10-20T20:22:44.885" v="868"/>
          <ac:spMkLst>
            <pc:docMk/>
            <pc:sldMk cId="848915744" sldId="267"/>
            <ac:spMk id="9" creationId="{825A9B19-6591-4D47-9BAE-E512D5E0E561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0:25:48.674" v="934" actId="1076"/>
          <ac:spMkLst>
            <pc:docMk/>
            <pc:sldMk cId="848915744" sldId="267"/>
            <ac:spMk id="11" creationId="{204F343E-0F79-4A6E-897B-966DDCB7F73A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0:23:06.151" v="873" actId="1076"/>
          <ac:spMkLst>
            <pc:docMk/>
            <pc:sldMk cId="848915744" sldId="267"/>
            <ac:spMk id="12" creationId="{1576E8B3-2A67-44C4-A278-2B81E7A684C1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0:25:01.970" v="926" actId="1076"/>
          <ac:spMkLst>
            <pc:docMk/>
            <pc:sldMk cId="848915744" sldId="267"/>
            <ac:spMk id="17" creationId="{B78970BF-EAB7-4E85-819F-62B111538D63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0:26:09.111" v="939" actId="1076"/>
          <ac:spMkLst>
            <pc:docMk/>
            <pc:sldMk cId="848915744" sldId="267"/>
            <ac:spMk id="23" creationId="{66A73AEF-77CD-42CA-87B7-0ABB43FDA97B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0:26:31.379" v="951" actId="20577"/>
          <ac:spMkLst>
            <pc:docMk/>
            <pc:sldMk cId="848915744" sldId="267"/>
            <ac:spMk id="24" creationId="{E50482BE-AA28-4506-9548-5A9CC0526BE0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0:26:57.754" v="973" actId="20577"/>
          <ac:spMkLst>
            <pc:docMk/>
            <pc:sldMk cId="848915744" sldId="267"/>
            <ac:spMk id="25" creationId="{B9E1BD73-8BC6-4F0D-83E5-55006FC6BA38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0:34:39.846" v="1008" actId="14100"/>
          <ac:spMkLst>
            <pc:docMk/>
            <pc:sldMk cId="848915744" sldId="267"/>
            <ac:spMk id="26" creationId="{489BC449-C7AF-4096-8CBA-F8528F278F00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0:34:45.378" v="1009" actId="14100"/>
          <ac:spMkLst>
            <pc:docMk/>
            <pc:sldMk cId="848915744" sldId="267"/>
            <ac:spMk id="27" creationId="{A123957A-CC9D-4795-A755-DA34993F981C}"/>
          </ac:spMkLst>
        </pc:spChg>
        <pc:cxnChg chg="add mod">
          <ac:chgData name="Sghari, Mohamed M" userId="S::mms234@txstate.edu::908e8f8c-b55d-4031-9f62-6d5c73eb4a9b" providerId="AD" clId="Web-{059BCB13-412B-8CED-AAAE-3D3CEED3FA7E}" dt="2018-10-20T20:25:21.283" v="929" actId="14100"/>
          <ac:cxnSpMkLst>
            <pc:docMk/>
            <pc:sldMk cId="848915744" sldId="267"/>
            <ac:cxnSpMk id="14" creationId="{BCDB1D37-2FA1-41C4-A141-D67B9B98B912}"/>
          </ac:cxnSpMkLst>
        </pc:cxnChg>
        <pc:cxnChg chg="add mod">
          <ac:chgData name="Sghari, Mohamed M" userId="S::mms234@txstate.edu::908e8f8c-b55d-4031-9f62-6d5c73eb4a9b" providerId="AD" clId="Web-{059BCB13-412B-8CED-AAAE-3D3CEED3FA7E}" dt="2018-10-20T20:25:36.596" v="932" actId="1076"/>
          <ac:cxnSpMkLst>
            <pc:docMk/>
            <pc:sldMk cId="848915744" sldId="267"/>
            <ac:cxnSpMk id="16" creationId="{24699297-C689-432E-953D-7A03FCBB0834}"/>
          </ac:cxnSpMkLst>
        </pc:cxnChg>
        <pc:cxnChg chg="add del">
          <ac:chgData name="Sghari, Mohamed M" userId="S::mms234@txstate.edu::908e8f8c-b55d-4031-9f62-6d5c73eb4a9b" providerId="AD" clId="Web-{059BCB13-412B-8CED-AAAE-3D3CEED3FA7E}" dt="2018-10-20T20:25:52.768" v="935"/>
          <ac:cxnSpMkLst>
            <pc:docMk/>
            <pc:sldMk cId="848915744" sldId="267"/>
            <ac:cxnSpMk id="19" creationId="{F5082643-5F5D-422E-B5DB-E277D122E85E}"/>
          </ac:cxnSpMkLst>
        </pc:cxnChg>
        <pc:cxnChg chg="add del">
          <ac:chgData name="Sghari, Mohamed M" userId="S::mms234@txstate.edu::908e8f8c-b55d-4031-9f62-6d5c73eb4a9b" providerId="AD" clId="Web-{059BCB13-412B-8CED-AAAE-3D3CEED3FA7E}" dt="2018-10-20T20:25:58.564" v="937"/>
          <ac:cxnSpMkLst>
            <pc:docMk/>
            <pc:sldMk cId="848915744" sldId="267"/>
            <ac:cxnSpMk id="21" creationId="{C3E2A325-E4E2-41F0-B233-7A85FAD786BC}"/>
          </ac:cxnSpMkLst>
        </pc:cxnChg>
      </pc:sldChg>
      <pc:sldChg chg="modSp new mod modShow">
        <pc:chgData name="Sghari, Mohamed M" userId="S::mms234@txstate.edu::908e8f8c-b55d-4031-9f62-6d5c73eb4a9b" providerId="AD" clId="Web-{059BCB13-412B-8CED-AAAE-3D3CEED3FA7E}" dt="2018-10-20T20:18:33.317" v="791"/>
        <pc:sldMkLst>
          <pc:docMk/>
          <pc:sldMk cId="1304253132" sldId="268"/>
        </pc:sldMkLst>
        <pc:spChg chg="mod">
          <ac:chgData name="Sghari, Mohamed M" userId="S::mms234@txstate.edu::908e8f8c-b55d-4031-9f62-6d5c73eb4a9b" providerId="AD" clId="Web-{059BCB13-412B-8CED-AAAE-3D3CEED3FA7E}" dt="2018-10-20T20:18:26.727" v="787" actId="20577"/>
          <ac:spMkLst>
            <pc:docMk/>
            <pc:sldMk cId="1304253132" sldId="268"/>
            <ac:spMk id="2" creationId="{9D378C74-773A-4567-9969-EDED9B9F5CA6}"/>
          </ac:spMkLst>
        </pc:spChg>
      </pc:sldChg>
      <pc:sldChg chg="modSp new">
        <pc:chgData name="Sghari, Mohamed M" userId="S::mms234@txstate.edu::908e8f8c-b55d-4031-9f62-6d5c73eb4a9b" providerId="AD" clId="Web-{059BCB13-412B-8CED-AAAE-3D3CEED3FA7E}" dt="2018-10-20T20:17:27.110" v="738" actId="20577"/>
        <pc:sldMkLst>
          <pc:docMk/>
          <pc:sldMk cId="3974357486" sldId="269"/>
        </pc:sldMkLst>
        <pc:spChg chg="mod">
          <ac:chgData name="Sghari, Mohamed M" userId="S::mms234@txstate.edu::908e8f8c-b55d-4031-9f62-6d5c73eb4a9b" providerId="AD" clId="Web-{059BCB13-412B-8CED-AAAE-3D3CEED3FA7E}" dt="2018-10-20T20:17:27.110" v="738" actId="20577"/>
          <ac:spMkLst>
            <pc:docMk/>
            <pc:sldMk cId="3974357486" sldId="269"/>
            <ac:spMk id="2" creationId="{750BCFC3-D828-41CD-A907-E933DF8D3E14}"/>
          </ac:spMkLst>
        </pc:spChg>
      </pc:sldChg>
      <pc:sldChg chg="modSp new">
        <pc:chgData name="Sghari, Mohamed M" userId="S::mms234@txstate.edu::908e8f8c-b55d-4031-9f62-6d5c73eb4a9b" providerId="AD" clId="Web-{059BCB13-412B-8CED-AAAE-3D3CEED3FA7E}" dt="2018-10-20T20:19:03.582" v="811" actId="20577"/>
        <pc:sldMkLst>
          <pc:docMk/>
          <pc:sldMk cId="527612378" sldId="270"/>
        </pc:sldMkLst>
        <pc:spChg chg="mod">
          <ac:chgData name="Sghari, Mohamed M" userId="S::mms234@txstate.edu::908e8f8c-b55d-4031-9f62-6d5c73eb4a9b" providerId="AD" clId="Web-{059BCB13-412B-8CED-AAAE-3D3CEED3FA7E}" dt="2018-10-20T20:19:03.582" v="811" actId="20577"/>
          <ac:spMkLst>
            <pc:docMk/>
            <pc:sldMk cId="527612378" sldId="270"/>
            <ac:spMk id="2" creationId="{9771B5E9-6ADD-427D-8B40-7C8AA13925F4}"/>
          </ac:spMkLst>
        </pc:spChg>
      </pc:sldChg>
      <pc:sldChg chg="modSp new">
        <pc:chgData name="Sghari, Mohamed M" userId="S::mms234@txstate.edu::908e8f8c-b55d-4031-9f62-6d5c73eb4a9b" providerId="AD" clId="Web-{059BCB13-412B-8CED-AAAE-3D3CEED3FA7E}" dt="2018-10-20T20:19:28.911" v="823" actId="20577"/>
        <pc:sldMkLst>
          <pc:docMk/>
          <pc:sldMk cId="174366291" sldId="271"/>
        </pc:sldMkLst>
        <pc:spChg chg="mod">
          <ac:chgData name="Sghari, Mohamed M" userId="S::mms234@txstate.edu::908e8f8c-b55d-4031-9f62-6d5c73eb4a9b" providerId="AD" clId="Web-{059BCB13-412B-8CED-AAAE-3D3CEED3FA7E}" dt="2018-10-20T20:19:28.911" v="823" actId="20577"/>
          <ac:spMkLst>
            <pc:docMk/>
            <pc:sldMk cId="174366291" sldId="271"/>
            <ac:spMk id="2" creationId="{BC379DAB-0E80-4F8B-B119-A6DD66F9D3CD}"/>
          </ac:spMkLst>
        </pc:spChg>
      </pc:sldChg>
      <pc:sldChg chg="modSp new">
        <pc:chgData name="Sghari, Mohamed M" userId="S::mms234@txstate.edu::908e8f8c-b55d-4031-9f62-6d5c73eb4a9b" providerId="AD" clId="Web-{059BCB13-412B-8CED-AAAE-3D3CEED3FA7E}" dt="2018-10-20T20:20:15.411" v="829" actId="20577"/>
        <pc:sldMkLst>
          <pc:docMk/>
          <pc:sldMk cId="1050434268" sldId="272"/>
        </pc:sldMkLst>
        <pc:spChg chg="mod">
          <ac:chgData name="Sghari, Mohamed M" userId="S::mms234@txstate.edu::908e8f8c-b55d-4031-9f62-6d5c73eb4a9b" providerId="AD" clId="Web-{059BCB13-412B-8CED-AAAE-3D3CEED3FA7E}" dt="2018-10-20T20:20:15.411" v="829" actId="20577"/>
          <ac:spMkLst>
            <pc:docMk/>
            <pc:sldMk cId="1050434268" sldId="272"/>
            <ac:spMk id="2" creationId="{B86FC96E-D8B3-4AA5-80CD-89D54A01FEB4}"/>
          </ac:spMkLst>
        </pc:spChg>
      </pc:sldChg>
      <pc:sldChg chg="addSp delSp modSp new">
        <pc:chgData name="Sghari, Mohamed M" userId="S::mms234@txstate.edu::908e8f8c-b55d-4031-9f62-6d5c73eb4a9b" providerId="AD" clId="Web-{059BCB13-412B-8CED-AAAE-3D3CEED3FA7E}" dt="2018-10-20T21:45:17.553" v="1192" actId="20577"/>
        <pc:sldMkLst>
          <pc:docMk/>
          <pc:sldMk cId="3058316711" sldId="273"/>
        </pc:sldMkLst>
        <pc:spChg chg="add mod">
          <ac:chgData name="Sghari, Mohamed M" userId="S::mms234@txstate.edu::908e8f8c-b55d-4031-9f62-6d5c73eb4a9b" providerId="AD" clId="Web-{059BCB13-412B-8CED-AAAE-3D3CEED3FA7E}" dt="2018-10-20T21:16:32.960" v="1092" actId="20577"/>
          <ac:spMkLst>
            <pc:docMk/>
            <pc:sldMk cId="3058316711" sldId="273"/>
            <ac:spMk id="2" creationId="{380D61C3-50EB-4EC6-A266-D8AFB483C10D}"/>
          </ac:spMkLst>
        </pc:spChg>
        <pc:spChg chg="del">
          <ac:chgData name="Sghari, Mohamed M" userId="S::mms234@txstate.edu::908e8f8c-b55d-4031-9f62-6d5c73eb4a9b" providerId="AD" clId="Web-{059BCB13-412B-8CED-AAAE-3D3CEED3FA7E}" dt="2018-10-20T20:28:07.762" v="979"/>
          <ac:spMkLst>
            <pc:docMk/>
            <pc:sldMk cId="3058316711" sldId="273"/>
            <ac:spMk id="2" creationId="{58857485-BBB3-41C9-A967-8161177745A5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1:17:00.554" v="1103" actId="20577"/>
          <ac:spMkLst>
            <pc:docMk/>
            <pc:sldMk cId="3058316711" sldId="273"/>
            <ac:spMk id="3" creationId="{5509EDA6-EF4D-42BA-9516-8767BD7270A2}"/>
          </ac:spMkLst>
        </pc:spChg>
        <pc:spChg chg="del mod">
          <ac:chgData name="Sghari, Mohamed M" userId="S::mms234@txstate.edu::908e8f8c-b55d-4031-9f62-6d5c73eb4a9b" providerId="AD" clId="Web-{059BCB13-412B-8CED-AAAE-3D3CEED3FA7E}" dt="2018-10-20T20:28:51.028" v="990"/>
          <ac:spMkLst>
            <pc:docMk/>
            <pc:sldMk cId="3058316711" sldId="273"/>
            <ac:spMk id="3" creationId="{9DBEC096-0BC8-4774-B373-762556FC137A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1:39:02.059" v="1167" actId="1076"/>
          <ac:spMkLst>
            <pc:docMk/>
            <pc:sldMk cId="3058316711" sldId="273"/>
            <ac:spMk id="4" creationId="{E2EDB4E2-0B93-4005-8972-10C7D494EE48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1:38:03.583" v="1133"/>
          <ac:spMkLst>
            <pc:docMk/>
            <pc:sldMk cId="3058316711" sldId="273"/>
            <ac:spMk id="5" creationId="{778D120C-4CE1-418E-BB24-C2D173E18F14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1:39:46.387" v="1183" actId="1076"/>
          <ac:spMkLst>
            <pc:docMk/>
            <pc:sldMk cId="3058316711" sldId="273"/>
            <ac:spMk id="6" creationId="{8B3A6F1C-8A02-4359-AC7D-B81FC480D5E1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0:28:53.387" v="991" actId="1076"/>
          <ac:spMkLst>
            <pc:docMk/>
            <pc:sldMk cId="3058316711" sldId="273"/>
            <ac:spMk id="7" creationId="{12F6CAB9-E4B4-497B-952E-BF7DF263A57B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0:28:56.590" v="992" actId="1076"/>
          <ac:spMkLst>
            <pc:docMk/>
            <pc:sldMk cId="3058316711" sldId="273"/>
            <ac:spMk id="9" creationId="{7BECA4AE-E28A-4B28-BA74-6FBC1EF3FFA3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0:29:03.184" v="993" actId="1076"/>
          <ac:spMkLst>
            <pc:docMk/>
            <pc:sldMk cId="3058316711" sldId="273"/>
            <ac:spMk id="11" creationId="{DCDAFDC8-BB08-45FB-B7E9-C27B4A2373F7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0:37:38.131" v="1021" actId="1076"/>
          <ac:spMkLst>
            <pc:docMk/>
            <pc:sldMk cId="3058316711" sldId="273"/>
            <ac:spMk id="12" creationId="{CA97C759-ED48-47C2-AF51-6B0F6DD2B6E9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0:37:20.506" v="1018" actId="1076"/>
          <ac:spMkLst>
            <pc:docMk/>
            <pc:sldMk cId="3058316711" sldId="273"/>
            <ac:spMk id="13" creationId="{88FA707D-475C-46CF-B333-522EC1686ED0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0:37:33.662" v="1020" actId="1076"/>
          <ac:spMkLst>
            <pc:docMk/>
            <pc:sldMk cId="3058316711" sldId="273"/>
            <ac:spMk id="14" creationId="{4CA95F18-ACE4-49B6-93EE-D9C4E0AF75F4}"/>
          </ac:spMkLst>
        </pc:spChg>
        <pc:spChg chg="add del mod">
          <ac:chgData name="Sghari, Mohamed M" userId="S::mms234@txstate.edu::908e8f8c-b55d-4031-9f62-6d5c73eb4a9b" providerId="AD" clId="Web-{059BCB13-412B-8CED-AAAE-3D3CEED3FA7E}" dt="2018-10-20T20:37:48.022" v="1024"/>
          <ac:spMkLst>
            <pc:docMk/>
            <pc:sldMk cId="3058316711" sldId="273"/>
            <ac:spMk id="15" creationId="{9D043D53-63A1-4EDD-8695-714222A3C8FD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0:38:26.678" v="1031" actId="14100"/>
          <ac:spMkLst>
            <pc:docMk/>
            <pc:sldMk cId="3058316711" sldId="273"/>
            <ac:spMk id="16" creationId="{207FC6AF-2646-46D5-8614-E6DE280F2CF0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1:28:30.626" v="1117" actId="14100"/>
          <ac:spMkLst>
            <pc:docMk/>
            <pc:sldMk cId="3058316711" sldId="273"/>
            <ac:spMk id="17" creationId="{03E77B3E-AA4E-4626-9555-A49F378E5B11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0:39:30.935" v="1043" actId="1076"/>
          <ac:spMkLst>
            <pc:docMk/>
            <pc:sldMk cId="3058316711" sldId="273"/>
            <ac:spMk id="18" creationId="{66060DC4-8DAA-412E-915A-FBA3A03EE1BC}"/>
          </ac:spMkLst>
        </pc:spChg>
        <pc:spChg chg="add del mod">
          <ac:chgData name="Sghari, Mohamed M" userId="S::mms234@txstate.edu::908e8f8c-b55d-4031-9f62-6d5c73eb4a9b" providerId="AD" clId="Web-{059BCB13-412B-8CED-AAAE-3D3CEED3FA7E}" dt="2018-10-20T21:30:04.444" v="1130"/>
          <ac:spMkLst>
            <pc:docMk/>
            <pc:sldMk cId="3058316711" sldId="273"/>
            <ac:spMk id="19" creationId="{F8132212-68DE-4417-A7E7-8769B405345D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0:39:52.763" v="1046" actId="1076"/>
          <ac:spMkLst>
            <pc:docMk/>
            <pc:sldMk cId="3058316711" sldId="273"/>
            <ac:spMk id="20" creationId="{95D15078-9345-4843-91D7-3A9BE0C31EEB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0:44:53.832" v="1048" actId="1076"/>
          <ac:spMkLst>
            <pc:docMk/>
            <pc:sldMk cId="3058316711" sldId="273"/>
            <ac:spMk id="22" creationId="{1CFEBFDB-2809-4F8F-A706-73E1C293AB50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0:56:11.444" v="1059" actId="14100"/>
          <ac:spMkLst>
            <pc:docMk/>
            <pc:sldMk cId="3058316711" sldId="273"/>
            <ac:spMk id="23" creationId="{643A5646-540F-4DE1-9F07-4245BA999852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0:56:26.632" v="1062" actId="14100"/>
          <ac:spMkLst>
            <pc:docMk/>
            <pc:sldMk cId="3058316711" sldId="273"/>
            <ac:spMk id="24" creationId="{7C9ED29B-0F05-4FCA-B388-79B3A10009A9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1:29:19.256" v="1127" actId="1076"/>
          <ac:spMkLst>
            <pc:docMk/>
            <pc:sldMk cId="3058316711" sldId="273"/>
            <ac:spMk id="25" creationId="{3B3108E5-6663-4AB5-A20A-60917DDF2E21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1:15:48.413" v="1083" actId="1076"/>
          <ac:spMkLst>
            <pc:docMk/>
            <pc:sldMk cId="3058316711" sldId="273"/>
            <ac:spMk id="26" creationId="{8F30F4B7-7DF9-46F3-B415-6836B455D972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1:15:44.882" v="1082" actId="1076"/>
          <ac:spMkLst>
            <pc:docMk/>
            <pc:sldMk cId="3058316711" sldId="273"/>
            <ac:spMk id="27" creationId="{07A56A84-478B-4B5A-8BBB-2071BCC629B9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1:27:57.016" v="1108" actId="1076"/>
          <ac:spMkLst>
            <pc:docMk/>
            <pc:sldMk cId="3058316711" sldId="273"/>
            <ac:spMk id="28" creationId="{6AF9A036-9A71-459E-8354-49ADBA7BECE9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1:28:18.282" v="1114" actId="20577"/>
          <ac:spMkLst>
            <pc:docMk/>
            <pc:sldMk cId="3058316711" sldId="273"/>
            <ac:spMk id="29" creationId="{E0D7CE66-A5E2-4837-B6AA-BFD58C6A69B3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1:28:53.439" v="1123" actId="1076"/>
          <ac:spMkLst>
            <pc:docMk/>
            <pc:sldMk cId="3058316711" sldId="273"/>
            <ac:spMk id="30" creationId="{704F3F08-40C6-4A90-940E-BF59FEE02812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1:28:44.720" v="1121" actId="1076"/>
          <ac:spMkLst>
            <pc:docMk/>
            <pc:sldMk cId="3058316711" sldId="273"/>
            <ac:spMk id="31" creationId="{5683564F-F692-43A1-8EA8-4EB0BF3B0822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1:29:09.986" v="1126" actId="1076"/>
          <ac:spMkLst>
            <pc:docMk/>
            <pc:sldMk cId="3058316711" sldId="273"/>
            <ac:spMk id="32" creationId="{58C1A961-D400-4C9B-A236-3DADF0F5680F}"/>
          </ac:spMkLst>
        </pc:spChg>
        <pc:spChg chg="add del">
          <ac:chgData name="Sghari, Mohamed M" userId="S::mms234@txstate.edu::908e8f8c-b55d-4031-9f62-6d5c73eb4a9b" providerId="AD" clId="Web-{059BCB13-412B-8CED-AAAE-3D3CEED3FA7E}" dt="2018-10-20T21:30:03.350" v="1129"/>
          <ac:spMkLst>
            <pc:docMk/>
            <pc:sldMk cId="3058316711" sldId="273"/>
            <ac:spMk id="33" creationId="{B2F6537D-197D-4EA3-95CB-9EBAE74C278F}"/>
          </ac:spMkLst>
        </pc:spChg>
        <pc:spChg chg="add">
          <ac:chgData name="Sghari, Mohamed M" userId="S::mms234@txstate.edu::908e8f8c-b55d-4031-9f62-6d5c73eb4a9b" providerId="AD" clId="Web-{059BCB13-412B-8CED-AAAE-3D3CEED3FA7E}" dt="2018-10-20T21:30:05.975" v="1131"/>
          <ac:spMkLst>
            <pc:docMk/>
            <pc:sldMk cId="3058316711" sldId="273"/>
            <ac:spMk id="34" creationId="{7B93A620-DDD8-46A7-A8C7-4EF973211ABB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1:39:12.590" v="1169" actId="1076"/>
          <ac:spMkLst>
            <pc:docMk/>
            <pc:sldMk cId="3058316711" sldId="273"/>
            <ac:spMk id="35" creationId="{0528E3E4-19B5-4A1F-A5D9-598218D1E8EE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1:39:19.075" v="1171" actId="1076"/>
          <ac:spMkLst>
            <pc:docMk/>
            <pc:sldMk cId="3058316711" sldId="273"/>
            <ac:spMk id="36" creationId="{286749AB-D74F-4282-895A-8E03ED98E5B5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1:39:58.059" v="1185" actId="1076"/>
          <ac:spMkLst>
            <pc:docMk/>
            <pc:sldMk cId="3058316711" sldId="273"/>
            <ac:spMk id="37" creationId="{0DB1FFB0-E36C-4669-883D-4AE31105D302}"/>
          </ac:spMkLst>
        </pc:spChg>
        <pc:spChg chg="add mod">
          <ac:chgData name="Sghari, Mohamed M" userId="S::mms234@txstate.edu::908e8f8c-b55d-4031-9f62-6d5c73eb4a9b" providerId="AD" clId="Web-{059BCB13-412B-8CED-AAAE-3D3CEED3FA7E}" dt="2018-10-20T21:45:17.553" v="1192" actId="20577"/>
          <ac:spMkLst>
            <pc:docMk/>
            <pc:sldMk cId="3058316711" sldId="273"/>
            <ac:spMk id="38" creationId="{5863165C-F4B0-45E2-BAC6-5E3832899B1F}"/>
          </ac:spMkLst>
        </pc:spChg>
      </pc:sldChg>
      <pc:sldChg chg="add del replId">
        <pc:chgData name="Sghari, Mohamed M" userId="S::mms234@txstate.edu::908e8f8c-b55d-4031-9f62-6d5c73eb4a9b" providerId="AD" clId="Web-{059BCB13-412B-8CED-AAAE-3D3CEED3FA7E}" dt="2018-10-20T20:37:07.771" v="1016"/>
        <pc:sldMkLst>
          <pc:docMk/>
          <pc:sldMk cId="1264290224" sldId="274"/>
        </pc:sldMkLst>
      </pc:sldChg>
    </pc:docChg>
  </pc:docChgLst>
  <pc:docChgLst>
    <pc:chgData name="De La Morena, Alfonso J" userId="S::a_d426@txstate.edu::c90b2070-648c-4af0-935c-d2b62e66f9cf" providerId="AD" clId="Web-{06607AEF-0C2A-41CA-9F11-86F0DEF8FD6C}"/>
    <pc:docChg chg="modSld">
      <pc:chgData name="De La Morena, Alfonso J" userId="S::a_d426@txstate.edu::c90b2070-648c-4af0-935c-d2b62e66f9cf" providerId="AD" clId="Web-{06607AEF-0C2A-41CA-9F11-86F0DEF8FD6C}" dt="2018-09-28T18:22:07.084" v="3" actId="1076"/>
      <pc:docMkLst>
        <pc:docMk/>
      </pc:docMkLst>
      <pc:sldChg chg="modSp">
        <pc:chgData name="De La Morena, Alfonso J" userId="S::a_d426@txstate.edu::c90b2070-648c-4af0-935c-d2b62e66f9cf" providerId="AD" clId="Web-{06607AEF-0C2A-41CA-9F11-86F0DEF8FD6C}" dt="2018-09-28T18:22:07.084" v="3" actId="1076"/>
        <pc:sldMkLst>
          <pc:docMk/>
          <pc:sldMk cId="1158264524" sldId="257"/>
        </pc:sldMkLst>
        <pc:spChg chg="mod ord">
          <ac:chgData name="De La Morena, Alfonso J" userId="S::a_d426@txstate.edu::c90b2070-648c-4af0-935c-d2b62e66f9cf" providerId="AD" clId="Web-{06607AEF-0C2A-41CA-9F11-86F0DEF8FD6C}" dt="2018-09-28T18:22:07.084" v="3" actId="1076"/>
          <ac:spMkLst>
            <pc:docMk/>
            <pc:sldMk cId="1158264524" sldId="257"/>
            <ac:spMk id="12" creationId="{9AFFED11-4D3F-49C4-A128-741AFDF57F68}"/>
          </ac:spMkLst>
        </pc:spChg>
        <pc:cxnChg chg="mod">
          <ac:chgData name="De La Morena, Alfonso J" userId="S::a_d426@txstate.edu::c90b2070-648c-4af0-935c-d2b62e66f9cf" providerId="AD" clId="Web-{06607AEF-0C2A-41CA-9F11-86F0DEF8FD6C}" dt="2018-09-28T18:22:07.084" v="3" actId="1076"/>
          <ac:cxnSpMkLst>
            <pc:docMk/>
            <pc:sldMk cId="1158264524" sldId="257"/>
            <ac:cxnSpMk id="14" creationId="{D25A60BE-155E-4C37-B887-18997560A2B5}"/>
          </ac:cxnSpMkLst>
        </pc:cxnChg>
      </pc:sldChg>
    </pc:docChg>
  </pc:docChgLst>
  <pc:docChgLst>
    <pc:chgData name="De La Morena, Alfonso J" userId="c90b2070-648c-4af0-935c-d2b62e66f9cf" providerId="ADAL" clId="{14ECCB55-5E04-465B-9946-572FF565BBB0}"/>
    <pc:docChg chg="undo custSel addSld modSld">
      <pc:chgData name="De La Morena, Alfonso J" userId="c90b2070-648c-4af0-935c-d2b62e66f9cf" providerId="ADAL" clId="{14ECCB55-5E04-465B-9946-572FF565BBB0}" dt="2018-10-11T16:12:33.387" v="1035" actId="20577"/>
      <pc:docMkLst>
        <pc:docMk/>
      </pc:docMkLst>
      <pc:sldChg chg="modSp">
        <pc:chgData name="De La Morena, Alfonso J" userId="c90b2070-648c-4af0-935c-d2b62e66f9cf" providerId="ADAL" clId="{14ECCB55-5E04-465B-9946-572FF565BBB0}" dt="2018-10-11T15:50:58.508" v="979" actId="1037"/>
        <pc:sldMkLst>
          <pc:docMk/>
          <pc:sldMk cId="1158264524" sldId="257"/>
        </pc:sldMkLst>
        <pc:spChg chg="mod">
          <ac:chgData name="De La Morena, Alfonso J" userId="c90b2070-648c-4af0-935c-d2b62e66f9cf" providerId="ADAL" clId="{14ECCB55-5E04-465B-9946-572FF565BBB0}" dt="2018-10-11T15:50:50.741" v="970" actId="1037"/>
          <ac:spMkLst>
            <pc:docMk/>
            <pc:sldMk cId="1158264524" sldId="257"/>
            <ac:spMk id="44" creationId="{74505F9B-771E-4F11-B8C2-D35513F132E8}"/>
          </ac:spMkLst>
        </pc:spChg>
        <pc:spChg chg="mod">
          <ac:chgData name="De La Morena, Alfonso J" userId="c90b2070-648c-4af0-935c-d2b62e66f9cf" providerId="ADAL" clId="{14ECCB55-5E04-465B-9946-572FF565BBB0}" dt="2018-10-11T15:50:58.508" v="979" actId="1037"/>
          <ac:spMkLst>
            <pc:docMk/>
            <pc:sldMk cId="1158264524" sldId="257"/>
            <ac:spMk id="46" creationId="{28569120-F828-40EC-BB1A-9AEC1136EE77}"/>
          </ac:spMkLst>
        </pc:spChg>
        <pc:spChg chg="mod">
          <ac:chgData name="De La Morena, Alfonso J" userId="c90b2070-648c-4af0-935c-d2b62e66f9cf" providerId="ADAL" clId="{14ECCB55-5E04-465B-9946-572FF565BBB0}" dt="2018-10-11T15:50:54.461" v="977" actId="1037"/>
          <ac:spMkLst>
            <pc:docMk/>
            <pc:sldMk cId="1158264524" sldId="257"/>
            <ac:spMk id="48" creationId="{FE70C958-BE98-49FB-B1E3-833D5549D5B4}"/>
          </ac:spMkLst>
        </pc:spChg>
      </pc:sldChg>
      <pc:sldChg chg="modSp">
        <pc:chgData name="De La Morena, Alfonso J" userId="c90b2070-648c-4af0-935c-d2b62e66f9cf" providerId="ADAL" clId="{14ECCB55-5E04-465B-9946-572FF565BBB0}" dt="2018-09-29T02:20:32.030" v="0" actId="14100"/>
        <pc:sldMkLst>
          <pc:docMk/>
          <pc:sldMk cId="1426574657" sldId="258"/>
        </pc:sldMkLst>
        <pc:spChg chg="mod">
          <ac:chgData name="De La Morena, Alfonso J" userId="c90b2070-648c-4af0-935c-d2b62e66f9cf" providerId="ADAL" clId="{14ECCB55-5E04-465B-9946-572FF565BBB0}" dt="2018-09-29T02:20:32.030" v="0" actId="14100"/>
          <ac:spMkLst>
            <pc:docMk/>
            <pc:sldMk cId="1426574657" sldId="258"/>
            <ac:spMk id="2" creationId="{7E1C14D9-089A-47E6-817B-69301CBB3F60}"/>
          </ac:spMkLst>
        </pc:spChg>
      </pc:sldChg>
      <pc:sldChg chg="modSp">
        <pc:chgData name="De La Morena, Alfonso J" userId="c90b2070-648c-4af0-935c-d2b62e66f9cf" providerId="ADAL" clId="{14ECCB55-5E04-465B-9946-572FF565BBB0}" dt="2018-09-30T21:37:35.026" v="7" actId="20577"/>
        <pc:sldMkLst>
          <pc:docMk/>
          <pc:sldMk cId="82161192" sldId="260"/>
        </pc:sldMkLst>
        <pc:spChg chg="mod">
          <ac:chgData name="De La Morena, Alfonso J" userId="c90b2070-648c-4af0-935c-d2b62e66f9cf" providerId="ADAL" clId="{14ECCB55-5E04-465B-9946-572FF565BBB0}" dt="2018-09-30T21:37:35.026" v="7" actId="20577"/>
          <ac:spMkLst>
            <pc:docMk/>
            <pc:sldMk cId="82161192" sldId="260"/>
            <ac:spMk id="4" creationId="{726AB2FD-AE2A-43DF-97E8-40C79AADA2A2}"/>
          </ac:spMkLst>
        </pc:spChg>
      </pc:sldChg>
      <pc:sldChg chg="addSp delSp modSp">
        <pc:chgData name="De La Morena, Alfonso J" userId="c90b2070-648c-4af0-935c-d2b62e66f9cf" providerId="ADAL" clId="{14ECCB55-5E04-465B-9946-572FF565BBB0}" dt="2018-09-30T21:37:02.139" v="4" actId="1076"/>
        <pc:sldMkLst>
          <pc:docMk/>
          <pc:sldMk cId="3046590719" sldId="261"/>
        </pc:sldMkLst>
        <pc:picChg chg="add mod">
          <ac:chgData name="De La Morena, Alfonso J" userId="c90b2070-648c-4af0-935c-d2b62e66f9cf" providerId="ADAL" clId="{14ECCB55-5E04-465B-9946-572FF565BBB0}" dt="2018-09-30T21:37:02.139" v="4" actId="1076"/>
          <ac:picMkLst>
            <pc:docMk/>
            <pc:sldMk cId="3046590719" sldId="261"/>
            <ac:picMk id="5" creationId="{95F3C14E-46CD-4E66-A42E-86B0D277D639}"/>
          </ac:picMkLst>
        </pc:picChg>
        <pc:picChg chg="add mod">
          <ac:chgData name="De La Morena, Alfonso J" userId="c90b2070-648c-4af0-935c-d2b62e66f9cf" providerId="ADAL" clId="{14ECCB55-5E04-465B-9946-572FF565BBB0}" dt="2018-09-30T21:37:02.139" v="4" actId="1076"/>
          <ac:picMkLst>
            <pc:docMk/>
            <pc:sldMk cId="3046590719" sldId="261"/>
            <ac:picMk id="6" creationId="{CD277E1F-7BE3-4FD3-9718-120B1B06426D}"/>
          </ac:picMkLst>
        </pc:picChg>
        <pc:picChg chg="add mod">
          <ac:chgData name="De La Morena, Alfonso J" userId="c90b2070-648c-4af0-935c-d2b62e66f9cf" providerId="ADAL" clId="{14ECCB55-5E04-465B-9946-572FF565BBB0}" dt="2018-09-30T21:37:02.139" v="4" actId="1076"/>
          <ac:picMkLst>
            <pc:docMk/>
            <pc:sldMk cId="3046590719" sldId="261"/>
            <ac:picMk id="7" creationId="{4AA32757-B8BB-4F5E-AA15-51B28CC8F2E9}"/>
          </ac:picMkLst>
        </pc:picChg>
        <pc:picChg chg="add mod">
          <ac:chgData name="De La Morena, Alfonso J" userId="c90b2070-648c-4af0-935c-d2b62e66f9cf" providerId="ADAL" clId="{14ECCB55-5E04-465B-9946-572FF565BBB0}" dt="2018-09-30T21:37:02.139" v="4" actId="1076"/>
          <ac:picMkLst>
            <pc:docMk/>
            <pc:sldMk cId="3046590719" sldId="261"/>
            <ac:picMk id="8" creationId="{B7AABED1-0FD9-45B4-B073-E6D8837B249F}"/>
          </ac:picMkLst>
        </pc:picChg>
        <pc:picChg chg="add mod">
          <ac:chgData name="De La Morena, Alfonso J" userId="c90b2070-648c-4af0-935c-d2b62e66f9cf" providerId="ADAL" clId="{14ECCB55-5E04-465B-9946-572FF565BBB0}" dt="2018-09-30T21:37:02.139" v="4" actId="1076"/>
          <ac:picMkLst>
            <pc:docMk/>
            <pc:sldMk cId="3046590719" sldId="261"/>
            <ac:picMk id="9" creationId="{F689FCFB-D36D-44ED-AA21-08864D96859C}"/>
          </ac:picMkLst>
        </pc:picChg>
        <pc:picChg chg="del">
          <ac:chgData name="De La Morena, Alfonso J" userId="c90b2070-648c-4af0-935c-d2b62e66f9cf" providerId="ADAL" clId="{14ECCB55-5E04-465B-9946-572FF565BBB0}" dt="2018-09-30T21:36:58.617" v="1" actId="478"/>
          <ac:picMkLst>
            <pc:docMk/>
            <pc:sldMk cId="3046590719" sldId="261"/>
            <ac:picMk id="23" creationId="{2D54BE80-2948-4815-9086-B320ED6411CF}"/>
          </ac:picMkLst>
        </pc:picChg>
        <pc:picChg chg="del">
          <ac:chgData name="De La Morena, Alfonso J" userId="c90b2070-648c-4af0-935c-d2b62e66f9cf" providerId="ADAL" clId="{14ECCB55-5E04-465B-9946-572FF565BBB0}" dt="2018-09-30T21:36:58.617" v="1" actId="478"/>
          <ac:picMkLst>
            <pc:docMk/>
            <pc:sldMk cId="3046590719" sldId="261"/>
            <ac:picMk id="25" creationId="{EE25D413-3296-47A0-8D5F-4703513E5FF1}"/>
          </ac:picMkLst>
        </pc:picChg>
      </pc:sldChg>
      <pc:sldChg chg="addSp delSp modSp add">
        <pc:chgData name="De La Morena, Alfonso J" userId="c90b2070-648c-4af0-935c-d2b62e66f9cf" providerId="ADAL" clId="{14ECCB55-5E04-465B-9946-572FF565BBB0}" dt="2018-10-11T16:12:33.387" v="1035" actId="20577"/>
        <pc:sldMkLst>
          <pc:docMk/>
          <pc:sldMk cId="725606621" sldId="262"/>
        </pc:sldMkLst>
        <pc:spChg chg="del">
          <ac:chgData name="De La Morena, Alfonso J" userId="c90b2070-648c-4af0-935c-d2b62e66f9cf" providerId="ADAL" clId="{14ECCB55-5E04-465B-9946-572FF565BBB0}" dt="2018-10-04T19:18:13.052" v="32" actId="478"/>
          <ac:spMkLst>
            <pc:docMk/>
            <pc:sldMk cId="725606621" sldId="262"/>
            <ac:spMk id="2" creationId="{8346BAF3-8F83-41E2-A03A-B311E86F2E90}"/>
          </ac:spMkLst>
        </pc:spChg>
        <pc:spChg chg="del">
          <ac:chgData name="De La Morena, Alfonso J" userId="c90b2070-648c-4af0-935c-d2b62e66f9cf" providerId="ADAL" clId="{14ECCB55-5E04-465B-9946-572FF565BBB0}" dt="2018-10-04T19:18:11.238" v="31" actId="478"/>
          <ac:spMkLst>
            <pc:docMk/>
            <pc:sldMk cId="725606621" sldId="262"/>
            <ac:spMk id="3" creationId="{483DD83B-5FE7-4762-B822-2983AA7BA0B9}"/>
          </ac:spMkLst>
        </pc:spChg>
        <pc:spChg chg="add mod">
          <ac:chgData name="De La Morena, Alfonso J" userId="c90b2070-648c-4af0-935c-d2b62e66f9cf" providerId="ADAL" clId="{14ECCB55-5E04-465B-9946-572FF565BBB0}" dt="2018-10-04T19:18:07.820" v="30" actId="20577"/>
          <ac:spMkLst>
            <pc:docMk/>
            <pc:sldMk cId="725606621" sldId="262"/>
            <ac:spMk id="4" creationId="{9BEE0CFD-A401-4FF3-9EE8-8A4B7E734609}"/>
          </ac:spMkLst>
        </pc:spChg>
        <pc:spChg chg="add del mod">
          <ac:chgData name="De La Morena, Alfonso J" userId="c90b2070-648c-4af0-935c-d2b62e66f9cf" providerId="ADAL" clId="{14ECCB55-5E04-465B-9946-572FF565BBB0}" dt="2018-10-04T19:19:17.728" v="35" actId="20577"/>
          <ac:spMkLst>
            <pc:docMk/>
            <pc:sldMk cId="725606621" sldId="262"/>
            <ac:spMk id="5" creationId="{9F5BF22C-D3FF-4454-9116-AAEE9A17669C}"/>
          </ac:spMkLst>
        </pc:spChg>
        <pc:spChg chg="add mod">
          <ac:chgData name="De La Morena, Alfonso J" userId="c90b2070-648c-4af0-935c-d2b62e66f9cf" providerId="ADAL" clId="{14ECCB55-5E04-465B-9946-572FF565BBB0}" dt="2018-10-04T19:26:18.108" v="336" actId="1076"/>
          <ac:spMkLst>
            <pc:docMk/>
            <pc:sldMk cId="725606621" sldId="262"/>
            <ac:spMk id="6" creationId="{6E8FB1BF-5C8A-4469-8D9F-60E64A0F0A47}"/>
          </ac:spMkLst>
        </pc:spChg>
        <pc:spChg chg="add mod">
          <ac:chgData name="De La Morena, Alfonso J" userId="c90b2070-648c-4af0-935c-d2b62e66f9cf" providerId="ADAL" clId="{14ECCB55-5E04-465B-9946-572FF565BBB0}" dt="2018-10-04T19:23:48.398" v="221" actId="1076"/>
          <ac:spMkLst>
            <pc:docMk/>
            <pc:sldMk cId="725606621" sldId="262"/>
            <ac:spMk id="7" creationId="{426B936B-5CCA-453C-99D7-F87E0D03AB51}"/>
          </ac:spMkLst>
        </pc:spChg>
        <pc:spChg chg="add mod">
          <ac:chgData name="De La Morena, Alfonso J" userId="c90b2070-648c-4af0-935c-d2b62e66f9cf" providerId="ADAL" clId="{14ECCB55-5E04-465B-9946-572FF565BBB0}" dt="2018-10-04T19:28:05.958" v="396" actId="1076"/>
          <ac:spMkLst>
            <pc:docMk/>
            <pc:sldMk cId="725606621" sldId="262"/>
            <ac:spMk id="8" creationId="{44CD6781-48E9-409A-A97F-972B717402DD}"/>
          </ac:spMkLst>
        </pc:spChg>
        <pc:spChg chg="add mod">
          <ac:chgData name="De La Morena, Alfonso J" userId="c90b2070-648c-4af0-935c-d2b62e66f9cf" providerId="ADAL" clId="{14ECCB55-5E04-465B-9946-572FF565BBB0}" dt="2018-10-04T19:29:32.477" v="425" actId="1037"/>
          <ac:spMkLst>
            <pc:docMk/>
            <pc:sldMk cId="725606621" sldId="262"/>
            <ac:spMk id="9" creationId="{D8D1D5B4-D669-4298-8F9E-1E0346CCF218}"/>
          </ac:spMkLst>
        </pc:spChg>
        <pc:spChg chg="add mod">
          <ac:chgData name="De La Morena, Alfonso J" userId="c90b2070-648c-4af0-935c-d2b62e66f9cf" providerId="ADAL" clId="{14ECCB55-5E04-465B-9946-572FF565BBB0}" dt="2018-10-04T19:26:31.350" v="375" actId="1038"/>
          <ac:spMkLst>
            <pc:docMk/>
            <pc:sldMk cId="725606621" sldId="262"/>
            <ac:spMk id="15" creationId="{789EF5F5-4674-4DC5-89A8-7815BC6171DF}"/>
          </ac:spMkLst>
        </pc:spChg>
        <pc:spChg chg="add mod">
          <ac:chgData name="De La Morena, Alfonso J" userId="c90b2070-648c-4af0-935c-d2b62e66f9cf" providerId="ADAL" clId="{14ECCB55-5E04-465B-9946-572FF565BBB0}" dt="2018-10-04T19:26:31.350" v="375" actId="1038"/>
          <ac:spMkLst>
            <pc:docMk/>
            <pc:sldMk cId="725606621" sldId="262"/>
            <ac:spMk id="16" creationId="{A5E93F90-091F-4BE5-9D1F-02EBCCD3B85B}"/>
          </ac:spMkLst>
        </pc:spChg>
        <pc:spChg chg="add mod">
          <ac:chgData name="De La Morena, Alfonso J" userId="c90b2070-648c-4af0-935c-d2b62e66f9cf" providerId="ADAL" clId="{14ECCB55-5E04-465B-9946-572FF565BBB0}" dt="2018-10-04T19:26:31.350" v="375" actId="1038"/>
          <ac:spMkLst>
            <pc:docMk/>
            <pc:sldMk cId="725606621" sldId="262"/>
            <ac:spMk id="17" creationId="{F007C429-49A6-401A-9FD2-8392CBD5A3CF}"/>
          </ac:spMkLst>
        </pc:spChg>
        <pc:spChg chg="add mod">
          <ac:chgData name="De La Morena, Alfonso J" userId="c90b2070-648c-4af0-935c-d2b62e66f9cf" providerId="ADAL" clId="{14ECCB55-5E04-465B-9946-572FF565BBB0}" dt="2018-10-04T19:26:31.350" v="375" actId="1038"/>
          <ac:spMkLst>
            <pc:docMk/>
            <pc:sldMk cId="725606621" sldId="262"/>
            <ac:spMk id="18" creationId="{0E850DFF-02AF-4305-A807-83983F167CEF}"/>
          </ac:spMkLst>
        </pc:spChg>
        <pc:spChg chg="mod">
          <ac:chgData name="De La Morena, Alfonso J" userId="c90b2070-648c-4af0-935c-d2b62e66f9cf" providerId="ADAL" clId="{14ECCB55-5E04-465B-9946-572FF565BBB0}" dt="2018-10-11T15:23:14.840" v="946" actId="1076"/>
          <ac:spMkLst>
            <pc:docMk/>
            <pc:sldMk cId="725606621" sldId="262"/>
            <ac:spMk id="30" creationId="{B155D4EA-EF29-4EDA-A2F3-C093C022D988}"/>
          </ac:spMkLst>
        </pc:spChg>
        <pc:spChg chg="add mod">
          <ac:chgData name="De La Morena, Alfonso J" userId="c90b2070-648c-4af0-935c-d2b62e66f9cf" providerId="ADAL" clId="{14ECCB55-5E04-465B-9946-572FF565BBB0}" dt="2018-10-04T19:29:48.494" v="437" actId="20577"/>
          <ac:spMkLst>
            <pc:docMk/>
            <pc:sldMk cId="725606621" sldId="262"/>
            <ac:spMk id="56" creationId="{3E3FFA2C-D758-46E6-AAD1-1515DB10D66D}"/>
          </ac:spMkLst>
        </pc:spChg>
        <pc:spChg chg="add mod">
          <ac:chgData name="De La Morena, Alfonso J" userId="c90b2070-648c-4af0-935c-d2b62e66f9cf" providerId="ADAL" clId="{14ECCB55-5E04-465B-9946-572FF565BBB0}" dt="2018-10-04T19:30:14.620" v="461" actId="1076"/>
          <ac:spMkLst>
            <pc:docMk/>
            <pc:sldMk cId="725606621" sldId="262"/>
            <ac:spMk id="57" creationId="{5C4CC000-6273-4F6A-886B-3DD845A0E48A}"/>
          </ac:spMkLst>
        </pc:spChg>
        <pc:spChg chg="add mod">
          <ac:chgData name="De La Morena, Alfonso J" userId="c90b2070-648c-4af0-935c-d2b62e66f9cf" providerId="ADAL" clId="{14ECCB55-5E04-465B-9946-572FF565BBB0}" dt="2018-10-04T19:30:21.972" v="470" actId="20577"/>
          <ac:spMkLst>
            <pc:docMk/>
            <pc:sldMk cId="725606621" sldId="262"/>
            <ac:spMk id="58" creationId="{863A6583-7A5D-4755-82CA-440C70587546}"/>
          </ac:spMkLst>
        </pc:spChg>
        <pc:spChg chg="add mod">
          <ac:chgData name="De La Morena, Alfonso J" userId="c90b2070-648c-4af0-935c-d2b62e66f9cf" providerId="ADAL" clId="{14ECCB55-5E04-465B-9946-572FF565BBB0}" dt="2018-10-11T16:12:33.387" v="1035" actId="20577"/>
          <ac:spMkLst>
            <pc:docMk/>
            <pc:sldMk cId="725606621" sldId="262"/>
            <ac:spMk id="70" creationId="{6F0C4D47-D385-4A11-8F81-7C4AB95CF8A4}"/>
          </ac:spMkLst>
        </pc:spChg>
        <pc:spChg chg="add mod">
          <ac:chgData name="De La Morena, Alfonso J" userId="c90b2070-648c-4af0-935c-d2b62e66f9cf" providerId="ADAL" clId="{14ECCB55-5E04-465B-9946-572FF565BBB0}" dt="2018-10-04T19:32:52.352" v="557" actId="1035"/>
          <ac:spMkLst>
            <pc:docMk/>
            <pc:sldMk cId="725606621" sldId="262"/>
            <ac:spMk id="76" creationId="{5FFA2C65-F27A-411D-BC6A-F78929F243E0}"/>
          </ac:spMkLst>
        </pc:spChg>
        <pc:cxnChg chg="add mod">
          <ac:chgData name="De La Morena, Alfonso J" userId="c90b2070-648c-4af0-935c-d2b62e66f9cf" providerId="ADAL" clId="{14ECCB55-5E04-465B-9946-572FF565BBB0}" dt="2018-10-04T19:27:45.469" v="389" actId="1582"/>
          <ac:cxnSpMkLst>
            <pc:docMk/>
            <pc:sldMk cId="725606621" sldId="262"/>
            <ac:cxnSpMk id="11" creationId="{7F4498AD-6687-4F8E-8EA5-8664246A968D}"/>
          </ac:cxnSpMkLst>
        </pc:cxnChg>
        <pc:cxnChg chg="add mod">
          <ac:chgData name="De La Morena, Alfonso J" userId="c90b2070-648c-4af0-935c-d2b62e66f9cf" providerId="ADAL" clId="{14ECCB55-5E04-465B-9946-572FF565BBB0}" dt="2018-10-04T19:27:52.409" v="391" actId="108"/>
          <ac:cxnSpMkLst>
            <pc:docMk/>
            <pc:sldMk cId="725606621" sldId="262"/>
            <ac:cxnSpMk id="12" creationId="{ED4F1149-1B9B-4030-8E96-AB9E4CF30FCA}"/>
          </ac:cxnSpMkLst>
        </pc:cxnChg>
        <pc:cxnChg chg="add mod">
          <ac:chgData name="De La Morena, Alfonso J" userId="c90b2070-648c-4af0-935c-d2b62e66f9cf" providerId="ADAL" clId="{14ECCB55-5E04-465B-9946-572FF565BBB0}" dt="2018-10-04T19:27:53.446" v="392" actId="108"/>
          <ac:cxnSpMkLst>
            <pc:docMk/>
            <pc:sldMk cId="725606621" sldId="262"/>
            <ac:cxnSpMk id="13" creationId="{61D995B4-94A8-405B-A9F1-4E39EB425B3B}"/>
          </ac:cxnSpMkLst>
        </pc:cxnChg>
        <pc:cxnChg chg="add mod">
          <ac:chgData name="De La Morena, Alfonso J" userId="c90b2070-648c-4af0-935c-d2b62e66f9cf" providerId="ADAL" clId="{14ECCB55-5E04-465B-9946-572FF565BBB0}" dt="2018-10-04T19:27:54.003" v="393" actId="108"/>
          <ac:cxnSpMkLst>
            <pc:docMk/>
            <pc:sldMk cId="725606621" sldId="262"/>
            <ac:cxnSpMk id="14" creationId="{049E6D99-0A01-4ECF-8F6D-0F9578F3F2C7}"/>
          </ac:cxnSpMkLst>
        </pc:cxnChg>
        <pc:cxnChg chg="add del mod">
          <ac:chgData name="De La Morena, Alfonso J" userId="c90b2070-648c-4af0-935c-d2b62e66f9cf" providerId="ADAL" clId="{14ECCB55-5E04-465B-9946-572FF565BBB0}" dt="2018-10-04T19:27:06.974" v="380" actId="11529"/>
          <ac:cxnSpMkLst>
            <pc:docMk/>
            <pc:sldMk cId="725606621" sldId="262"/>
            <ac:cxnSpMk id="31" creationId="{14D34E1C-754E-4608-965B-713E8CD13739}"/>
          </ac:cxnSpMkLst>
        </pc:cxnChg>
        <pc:cxnChg chg="add del mod">
          <ac:chgData name="De La Morena, Alfonso J" userId="c90b2070-648c-4af0-935c-d2b62e66f9cf" providerId="ADAL" clId="{14ECCB55-5E04-465B-9946-572FF565BBB0}" dt="2018-10-04T19:27:24.078" v="383" actId="478"/>
          <ac:cxnSpMkLst>
            <pc:docMk/>
            <pc:sldMk cId="725606621" sldId="262"/>
            <ac:cxnSpMk id="33" creationId="{272D3E39-EDAC-4556-A6E4-C483B419052C}"/>
          </ac:cxnSpMkLst>
        </pc:cxnChg>
        <pc:cxnChg chg="add del mod">
          <ac:chgData name="De La Morena, Alfonso J" userId="c90b2070-648c-4af0-935c-d2b62e66f9cf" providerId="ADAL" clId="{14ECCB55-5E04-465B-9946-572FF565BBB0}" dt="2018-10-04T19:27:32.287" v="385" actId="11529"/>
          <ac:cxnSpMkLst>
            <pc:docMk/>
            <pc:sldMk cId="725606621" sldId="262"/>
            <ac:cxnSpMk id="35" creationId="{AE501135-DBDD-4436-8D9D-141718A006A0}"/>
          </ac:cxnSpMkLst>
        </pc:cxnChg>
        <pc:cxnChg chg="add del mod">
          <ac:chgData name="De La Morena, Alfonso J" userId="c90b2070-648c-4af0-935c-d2b62e66f9cf" providerId="ADAL" clId="{14ECCB55-5E04-465B-9946-572FF565BBB0}" dt="2018-10-04T19:27:41.018" v="388" actId="11529"/>
          <ac:cxnSpMkLst>
            <pc:docMk/>
            <pc:sldMk cId="725606621" sldId="262"/>
            <ac:cxnSpMk id="37" creationId="{E007606F-FD82-477A-A094-0A6026AA239E}"/>
          </ac:cxnSpMkLst>
        </pc:cxnChg>
        <pc:cxnChg chg="add mod">
          <ac:chgData name="De La Morena, Alfonso J" userId="c90b2070-648c-4af0-935c-d2b62e66f9cf" providerId="ADAL" clId="{14ECCB55-5E04-465B-9946-572FF565BBB0}" dt="2018-10-04T19:28:33.877" v="407" actId="14100"/>
          <ac:cxnSpMkLst>
            <pc:docMk/>
            <pc:sldMk cId="725606621" sldId="262"/>
            <ac:cxnSpMk id="38" creationId="{C58B6BE5-1FAA-4FDF-9F28-299B75243A76}"/>
          </ac:cxnSpMkLst>
        </pc:cxnChg>
        <pc:cxnChg chg="add mod">
          <ac:chgData name="De La Morena, Alfonso J" userId="c90b2070-648c-4af0-935c-d2b62e66f9cf" providerId="ADAL" clId="{14ECCB55-5E04-465B-9946-572FF565BBB0}" dt="2018-10-04T19:29:32.477" v="425" actId="1037"/>
          <ac:cxnSpMkLst>
            <pc:docMk/>
            <pc:sldMk cId="725606621" sldId="262"/>
            <ac:cxnSpMk id="42" creationId="{2C196C8C-3795-40B6-B3F0-057E50320FB6}"/>
          </ac:cxnSpMkLst>
        </pc:cxnChg>
        <pc:cxnChg chg="add mod">
          <ac:chgData name="De La Morena, Alfonso J" userId="c90b2070-648c-4af0-935c-d2b62e66f9cf" providerId="ADAL" clId="{14ECCB55-5E04-465B-9946-572FF565BBB0}" dt="2018-10-04T19:29:14.232" v="415" actId="14100"/>
          <ac:cxnSpMkLst>
            <pc:docMk/>
            <pc:sldMk cId="725606621" sldId="262"/>
            <ac:cxnSpMk id="49" creationId="{9CCF8A3F-764C-477C-B7CF-7F270E756D2B}"/>
          </ac:cxnSpMkLst>
        </pc:cxnChg>
        <pc:cxnChg chg="add mod">
          <ac:chgData name="De La Morena, Alfonso J" userId="c90b2070-648c-4af0-935c-d2b62e66f9cf" providerId="ADAL" clId="{14ECCB55-5E04-465B-9946-572FF565BBB0}" dt="2018-10-04T19:29:27.886" v="419" actId="14100"/>
          <ac:cxnSpMkLst>
            <pc:docMk/>
            <pc:sldMk cId="725606621" sldId="262"/>
            <ac:cxnSpMk id="53" creationId="{F045B826-E29E-453C-BAE4-7D8569AF6632}"/>
          </ac:cxnSpMkLst>
        </pc:cxnChg>
        <pc:cxnChg chg="add mod">
          <ac:chgData name="De La Morena, Alfonso J" userId="c90b2070-648c-4af0-935c-d2b62e66f9cf" providerId="ADAL" clId="{14ECCB55-5E04-465B-9946-572FF565BBB0}" dt="2018-10-04T19:31:04.911" v="480" actId="14100"/>
          <ac:cxnSpMkLst>
            <pc:docMk/>
            <pc:sldMk cId="725606621" sldId="262"/>
            <ac:cxnSpMk id="60" creationId="{CD49E2FD-0D7C-408B-A4F4-FC5DEC24CF49}"/>
          </ac:cxnSpMkLst>
        </pc:cxnChg>
        <pc:cxnChg chg="add mod">
          <ac:chgData name="De La Morena, Alfonso J" userId="c90b2070-648c-4af0-935c-d2b62e66f9cf" providerId="ADAL" clId="{14ECCB55-5E04-465B-9946-572FF565BBB0}" dt="2018-10-04T19:31:01.091" v="479" actId="14100"/>
          <ac:cxnSpMkLst>
            <pc:docMk/>
            <pc:sldMk cId="725606621" sldId="262"/>
            <ac:cxnSpMk id="62" creationId="{DC15C2DD-2BF9-4658-8403-DD19316013B3}"/>
          </ac:cxnSpMkLst>
        </pc:cxnChg>
        <pc:cxnChg chg="add mod">
          <ac:chgData name="De La Morena, Alfonso J" userId="c90b2070-648c-4af0-935c-d2b62e66f9cf" providerId="ADAL" clId="{14ECCB55-5E04-465B-9946-572FF565BBB0}" dt="2018-10-04T19:31:22.357" v="486" actId="14100"/>
          <ac:cxnSpMkLst>
            <pc:docMk/>
            <pc:sldMk cId="725606621" sldId="262"/>
            <ac:cxnSpMk id="67" creationId="{DED13170-6D2B-4357-8F19-65028AB580CC}"/>
          </ac:cxnSpMkLst>
        </pc:cxnChg>
        <pc:cxnChg chg="add mod">
          <ac:chgData name="De La Morena, Alfonso J" userId="c90b2070-648c-4af0-935c-d2b62e66f9cf" providerId="ADAL" clId="{14ECCB55-5E04-465B-9946-572FF565BBB0}" dt="2018-10-04T19:33:20.164" v="564" actId="1582"/>
          <ac:cxnSpMkLst>
            <pc:docMk/>
            <pc:sldMk cId="725606621" sldId="262"/>
            <ac:cxnSpMk id="71" creationId="{E57ED379-90B4-4447-B053-7FF1FEF3DFBA}"/>
          </ac:cxnSpMkLst>
        </pc:cxnChg>
        <pc:cxnChg chg="add del mod">
          <ac:chgData name="De La Morena, Alfonso J" userId="c90b2070-648c-4af0-935c-d2b62e66f9cf" providerId="ADAL" clId="{14ECCB55-5E04-465B-9946-572FF565BBB0}" dt="2018-10-04T19:32:19.308" v="515" actId="478"/>
          <ac:cxnSpMkLst>
            <pc:docMk/>
            <pc:sldMk cId="725606621" sldId="262"/>
            <ac:cxnSpMk id="75" creationId="{54C19D71-C368-4276-807C-619BA30BE929}"/>
          </ac:cxnSpMkLst>
        </pc:cxnChg>
        <pc:cxnChg chg="add mod">
          <ac:chgData name="De La Morena, Alfonso J" userId="c90b2070-648c-4af0-935c-d2b62e66f9cf" providerId="ADAL" clId="{14ECCB55-5E04-465B-9946-572FF565BBB0}" dt="2018-10-11T15:23:10.855" v="945" actId="14100"/>
          <ac:cxnSpMkLst>
            <pc:docMk/>
            <pc:sldMk cId="725606621" sldId="262"/>
            <ac:cxnSpMk id="77" creationId="{F60A5527-1510-4F64-8CA9-FA1C87D4656B}"/>
          </ac:cxnSpMkLst>
        </pc:cxnChg>
      </pc:sldChg>
      <pc:sldChg chg="addSp delSp modSp add">
        <pc:chgData name="De La Morena, Alfonso J" userId="c90b2070-648c-4af0-935c-d2b62e66f9cf" providerId="ADAL" clId="{14ECCB55-5E04-465B-9946-572FF565BBB0}" dt="2018-10-04T19:42:18.547" v="942" actId="20577"/>
        <pc:sldMkLst>
          <pc:docMk/>
          <pc:sldMk cId="1187372169" sldId="263"/>
        </pc:sldMkLst>
        <pc:spChg chg="del">
          <ac:chgData name="De La Morena, Alfonso J" userId="c90b2070-648c-4af0-935c-d2b62e66f9cf" providerId="ADAL" clId="{14ECCB55-5E04-465B-9946-572FF565BBB0}" dt="2018-10-04T19:35:16.932" v="566" actId="478"/>
          <ac:spMkLst>
            <pc:docMk/>
            <pc:sldMk cId="1187372169" sldId="263"/>
            <ac:spMk id="2" creationId="{57D68F31-9DBE-4CD8-A98A-D6C994065A5A}"/>
          </ac:spMkLst>
        </pc:spChg>
        <pc:spChg chg="del">
          <ac:chgData name="De La Morena, Alfonso J" userId="c90b2070-648c-4af0-935c-d2b62e66f9cf" providerId="ADAL" clId="{14ECCB55-5E04-465B-9946-572FF565BBB0}" dt="2018-10-04T19:35:16.932" v="566" actId="478"/>
          <ac:spMkLst>
            <pc:docMk/>
            <pc:sldMk cId="1187372169" sldId="263"/>
            <ac:spMk id="3" creationId="{2A5CF734-E875-4CFF-9701-051ED673B42A}"/>
          </ac:spMkLst>
        </pc:spChg>
        <pc:spChg chg="add">
          <ac:chgData name="De La Morena, Alfonso J" userId="c90b2070-648c-4af0-935c-d2b62e66f9cf" providerId="ADAL" clId="{14ECCB55-5E04-465B-9946-572FF565BBB0}" dt="2018-10-04T19:35:21.332" v="567" actId="20577"/>
          <ac:spMkLst>
            <pc:docMk/>
            <pc:sldMk cId="1187372169" sldId="263"/>
            <ac:spMk id="4" creationId="{12F6AAAE-237D-4540-9EA6-705DEB23A778}"/>
          </ac:spMkLst>
        </pc:spChg>
        <pc:spChg chg="add mod">
          <ac:chgData name="De La Morena, Alfonso J" userId="c90b2070-648c-4af0-935c-d2b62e66f9cf" providerId="ADAL" clId="{14ECCB55-5E04-465B-9946-572FF565BBB0}" dt="2018-10-04T19:37:57.647" v="676" actId="1038"/>
          <ac:spMkLst>
            <pc:docMk/>
            <pc:sldMk cId="1187372169" sldId="263"/>
            <ac:spMk id="5" creationId="{5DB8E35B-48BD-436B-BF86-3ACEE2BBA98A}"/>
          </ac:spMkLst>
        </pc:spChg>
        <pc:spChg chg="add mod">
          <ac:chgData name="De La Morena, Alfonso J" userId="c90b2070-648c-4af0-935c-d2b62e66f9cf" providerId="ADAL" clId="{14ECCB55-5E04-465B-9946-572FF565BBB0}" dt="2018-10-04T19:42:18.547" v="942" actId="20577"/>
          <ac:spMkLst>
            <pc:docMk/>
            <pc:sldMk cId="1187372169" sldId="263"/>
            <ac:spMk id="6" creationId="{6A4B802D-221C-4403-B236-7759FED6F65B}"/>
          </ac:spMkLst>
        </pc:spChg>
        <pc:spChg chg="add mod">
          <ac:chgData name="De La Morena, Alfonso J" userId="c90b2070-648c-4af0-935c-d2b62e66f9cf" providerId="ADAL" clId="{14ECCB55-5E04-465B-9946-572FF565BBB0}" dt="2018-10-04T19:37:57.647" v="676" actId="1038"/>
          <ac:spMkLst>
            <pc:docMk/>
            <pc:sldMk cId="1187372169" sldId="263"/>
            <ac:spMk id="11" creationId="{AF25D90E-E1C4-46C3-BACB-AB6321AF0B40}"/>
          </ac:spMkLst>
        </pc:spChg>
        <pc:spChg chg="add mod">
          <ac:chgData name="De La Morena, Alfonso J" userId="c90b2070-648c-4af0-935c-d2b62e66f9cf" providerId="ADAL" clId="{14ECCB55-5E04-465B-9946-572FF565BBB0}" dt="2018-10-04T19:37:57.647" v="676" actId="1038"/>
          <ac:spMkLst>
            <pc:docMk/>
            <pc:sldMk cId="1187372169" sldId="263"/>
            <ac:spMk id="12" creationId="{5FCA55B9-1769-425A-B53A-95F1A529A41F}"/>
          </ac:spMkLst>
        </pc:spChg>
        <pc:spChg chg="add mod">
          <ac:chgData name="De La Morena, Alfonso J" userId="c90b2070-648c-4af0-935c-d2b62e66f9cf" providerId="ADAL" clId="{14ECCB55-5E04-465B-9946-572FF565BBB0}" dt="2018-10-04T19:37:57.647" v="676" actId="1038"/>
          <ac:spMkLst>
            <pc:docMk/>
            <pc:sldMk cId="1187372169" sldId="263"/>
            <ac:spMk id="13" creationId="{AE6A2D0B-B025-46B6-A812-F6E40743AD25}"/>
          </ac:spMkLst>
        </pc:spChg>
        <pc:spChg chg="add del mod">
          <ac:chgData name="De La Morena, Alfonso J" userId="c90b2070-648c-4af0-935c-d2b62e66f9cf" providerId="ADAL" clId="{14ECCB55-5E04-465B-9946-572FF565BBB0}" dt="2018-10-04T19:39:53.119" v="766" actId="20577"/>
          <ac:spMkLst>
            <pc:docMk/>
            <pc:sldMk cId="1187372169" sldId="263"/>
            <ac:spMk id="14" creationId="{D030F809-469B-4810-B5AE-DA0C69682022}"/>
          </ac:spMkLst>
        </pc:spChg>
        <pc:spChg chg="add mod">
          <ac:chgData name="De La Morena, Alfonso J" userId="c90b2070-648c-4af0-935c-d2b62e66f9cf" providerId="ADAL" clId="{14ECCB55-5E04-465B-9946-572FF565BBB0}" dt="2018-10-04T19:38:30.953" v="688" actId="1076"/>
          <ac:spMkLst>
            <pc:docMk/>
            <pc:sldMk cId="1187372169" sldId="263"/>
            <ac:spMk id="22" creationId="{38A30DC4-1B39-406A-A695-8DBDCA8D5C2C}"/>
          </ac:spMkLst>
        </pc:spChg>
        <pc:spChg chg="add mod">
          <ac:chgData name="De La Morena, Alfonso J" userId="c90b2070-648c-4af0-935c-d2b62e66f9cf" providerId="ADAL" clId="{14ECCB55-5E04-465B-9946-572FF565BBB0}" dt="2018-10-04T19:39:38.515" v="759" actId="20577"/>
          <ac:spMkLst>
            <pc:docMk/>
            <pc:sldMk cId="1187372169" sldId="263"/>
            <ac:spMk id="27" creationId="{5D12D6E1-E849-4C81-B53F-D4BBB746C82C}"/>
          </ac:spMkLst>
        </pc:spChg>
        <pc:spChg chg="add mod">
          <ac:chgData name="De La Morena, Alfonso J" userId="c90b2070-648c-4af0-935c-d2b62e66f9cf" providerId="ADAL" clId="{14ECCB55-5E04-465B-9946-572FF565BBB0}" dt="2018-10-04T19:40:54.536" v="847" actId="313"/>
          <ac:spMkLst>
            <pc:docMk/>
            <pc:sldMk cId="1187372169" sldId="263"/>
            <ac:spMk id="32" creationId="{1F7462BA-E602-4B77-B2B3-C2B6C37DB90F}"/>
          </ac:spMkLst>
        </pc:spChg>
        <pc:spChg chg="add mod">
          <ac:chgData name="De La Morena, Alfonso J" userId="c90b2070-648c-4af0-935c-d2b62e66f9cf" providerId="ADAL" clId="{14ECCB55-5E04-465B-9946-572FF565BBB0}" dt="2018-10-04T19:41:55.520" v="927" actId="1038"/>
          <ac:spMkLst>
            <pc:docMk/>
            <pc:sldMk cId="1187372169" sldId="263"/>
            <ac:spMk id="33" creationId="{44B4DA06-FC41-42F2-8D45-4CD5232D4C57}"/>
          </ac:spMkLst>
        </pc:spChg>
        <pc:spChg chg="add del">
          <ac:chgData name="De La Morena, Alfonso J" userId="c90b2070-648c-4af0-935c-d2b62e66f9cf" providerId="ADAL" clId="{14ECCB55-5E04-465B-9946-572FF565BBB0}" dt="2018-10-04T19:41:00.205" v="851" actId="20577"/>
          <ac:spMkLst>
            <pc:docMk/>
            <pc:sldMk cId="1187372169" sldId="263"/>
            <ac:spMk id="37" creationId="{50ED8E43-A5D7-4BB4-8F2E-A043B3FF790E}"/>
          </ac:spMkLst>
        </pc:spChg>
        <pc:spChg chg="add mod">
          <ac:chgData name="De La Morena, Alfonso J" userId="c90b2070-648c-4af0-935c-d2b62e66f9cf" providerId="ADAL" clId="{14ECCB55-5E04-465B-9946-572FF565BBB0}" dt="2018-10-04T19:42:00.511" v="934" actId="1038"/>
          <ac:spMkLst>
            <pc:docMk/>
            <pc:sldMk cId="1187372169" sldId="263"/>
            <ac:spMk id="38" creationId="{3DB720BD-379B-44D7-A32B-CA670210DA4D}"/>
          </ac:spMkLst>
        </pc:spChg>
        <pc:spChg chg="add mod">
          <ac:chgData name="De La Morena, Alfonso J" userId="c90b2070-648c-4af0-935c-d2b62e66f9cf" providerId="ADAL" clId="{14ECCB55-5E04-465B-9946-572FF565BBB0}" dt="2018-10-04T19:41:35.874" v="900" actId="1036"/>
          <ac:spMkLst>
            <pc:docMk/>
            <pc:sldMk cId="1187372169" sldId="263"/>
            <ac:spMk id="39" creationId="{3BB825BA-D67F-428E-9992-F7BF1F057669}"/>
          </ac:spMkLst>
        </pc:spChg>
        <pc:spChg chg="add mod">
          <ac:chgData name="De La Morena, Alfonso J" userId="c90b2070-648c-4af0-935c-d2b62e66f9cf" providerId="ADAL" clId="{14ECCB55-5E04-465B-9946-572FF565BBB0}" dt="2018-10-04T19:42:05.060" v="937" actId="1038"/>
          <ac:spMkLst>
            <pc:docMk/>
            <pc:sldMk cId="1187372169" sldId="263"/>
            <ac:spMk id="43" creationId="{19B82065-942F-465E-8A2E-E2FD59FF39BF}"/>
          </ac:spMkLst>
        </pc:spChg>
        <pc:cxnChg chg="add mod">
          <ac:chgData name="De La Morena, Alfonso J" userId="c90b2070-648c-4af0-935c-d2b62e66f9cf" providerId="ADAL" clId="{14ECCB55-5E04-465B-9946-572FF565BBB0}" dt="2018-10-04T19:37:57.647" v="676" actId="1038"/>
          <ac:cxnSpMkLst>
            <pc:docMk/>
            <pc:sldMk cId="1187372169" sldId="263"/>
            <ac:cxnSpMk id="7" creationId="{35C68ECA-5186-4F61-A74E-114FD0C0F9E8}"/>
          </ac:cxnSpMkLst>
        </pc:cxnChg>
        <pc:cxnChg chg="add mod">
          <ac:chgData name="De La Morena, Alfonso J" userId="c90b2070-648c-4af0-935c-d2b62e66f9cf" providerId="ADAL" clId="{14ECCB55-5E04-465B-9946-572FF565BBB0}" dt="2018-10-04T19:37:57.647" v="676" actId="1038"/>
          <ac:cxnSpMkLst>
            <pc:docMk/>
            <pc:sldMk cId="1187372169" sldId="263"/>
            <ac:cxnSpMk id="8" creationId="{C19DA758-4205-4306-9659-AB9CC2A67D7A}"/>
          </ac:cxnSpMkLst>
        </pc:cxnChg>
        <pc:cxnChg chg="add mod">
          <ac:chgData name="De La Morena, Alfonso J" userId="c90b2070-648c-4af0-935c-d2b62e66f9cf" providerId="ADAL" clId="{14ECCB55-5E04-465B-9946-572FF565BBB0}" dt="2018-10-04T19:37:57.647" v="676" actId="1038"/>
          <ac:cxnSpMkLst>
            <pc:docMk/>
            <pc:sldMk cId="1187372169" sldId="263"/>
            <ac:cxnSpMk id="9" creationId="{CB0F0D0A-DCE7-48B2-BF00-3131932263C5}"/>
          </ac:cxnSpMkLst>
        </pc:cxnChg>
        <pc:cxnChg chg="add mod">
          <ac:chgData name="De La Morena, Alfonso J" userId="c90b2070-648c-4af0-935c-d2b62e66f9cf" providerId="ADAL" clId="{14ECCB55-5E04-465B-9946-572FF565BBB0}" dt="2018-10-04T19:37:57.647" v="676" actId="1038"/>
          <ac:cxnSpMkLst>
            <pc:docMk/>
            <pc:sldMk cId="1187372169" sldId="263"/>
            <ac:cxnSpMk id="10" creationId="{DE8975D5-BC25-483A-A394-3B2A5CA4D08E}"/>
          </ac:cxnSpMkLst>
        </pc:cxnChg>
        <pc:cxnChg chg="add del">
          <ac:chgData name="De La Morena, Alfonso J" userId="c90b2070-648c-4af0-935c-d2b62e66f9cf" providerId="ADAL" clId="{14ECCB55-5E04-465B-9946-572FF565BBB0}" dt="2018-10-04T19:37:49.761" v="627" actId="478"/>
          <ac:cxnSpMkLst>
            <pc:docMk/>
            <pc:sldMk cId="1187372169" sldId="263"/>
            <ac:cxnSpMk id="15" creationId="{C4BD0D96-6899-4958-8671-70645190C15A}"/>
          </ac:cxnSpMkLst>
        </pc:cxnChg>
        <pc:cxnChg chg="add mod">
          <ac:chgData name="De La Morena, Alfonso J" userId="c90b2070-648c-4af0-935c-d2b62e66f9cf" providerId="ADAL" clId="{14ECCB55-5E04-465B-9946-572FF565BBB0}" dt="2018-10-04T19:38:30.953" v="688" actId="1076"/>
          <ac:cxnSpMkLst>
            <pc:docMk/>
            <pc:sldMk cId="1187372169" sldId="263"/>
            <ac:cxnSpMk id="23" creationId="{954E32A9-A860-42F8-8DC0-653784AEA731}"/>
          </ac:cxnSpMkLst>
        </pc:cxnChg>
        <pc:cxnChg chg="add mod">
          <ac:chgData name="De La Morena, Alfonso J" userId="c90b2070-648c-4af0-935c-d2b62e66f9cf" providerId="ADAL" clId="{14ECCB55-5E04-465B-9946-572FF565BBB0}" dt="2018-10-04T19:39:44.838" v="762" actId="14100"/>
          <ac:cxnSpMkLst>
            <pc:docMk/>
            <pc:sldMk cId="1187372169" sldId="263"/>
            <ac:cxnSpMk id="28" creationId="{74FA528A-FA82-4E38-AD83-55B86A1B3DE8}"/>
          </ac:cxnSpMkLst>
        </pc:cxnChg>
        <pc:cxnChg chg="add del">
          <ac:chgData name="De La Morena, Alfonso J" userId="c90b2070-648c-4af0-935c-d2b62e66f9cf" providerId="ADAL" clId="{14ECCB55-5E04-465B-9946-572FF565BBB0}" dt="2018-10-04T19:39:49.883" v="764" actId="20577"/>
          <ac:cxnSpMkLst>
            <pc:docMk/>
            <pc:sldMk cId="1187372169" sldId="263"/>
            <ac:cxnSpMk id="31" creationId="{429A64BC-6AC3-4477-BCB8-E66BB91D3E0F}"/>
          </ac:cxnSpMkLst>
        </pc:cxnChg>
        <pc:cxnChg chg="add mod">
          <ac:chgData name="De La Morena, Alfonso J" userId="c90b2070-648c-4af0-935c-d2b62e66f9cf" providerId="ADAL" clId="{14ECCB55-5E04-465B-9946-572FF565BBB0}" dt="2018-10-04T19:41:55.520" v="927" actId="1038"/>
          <ac:cxnSpMkLst>
            <pc:docMk/>
            <pc:sldMk cId="1187372169" sldId="263"/>
            <ac:cxnSpMk id="34" creationId="{F7CE1FC3-143A-48E5-A03A-A59476B6DF92}"/>
          </ac:cxnSpMkLst>
        </pc:cxnChg>
        <pc:cxnChg chg="add mod">
          <ac:chgData name="De La Morena, Alfonso J" userId="c90b2070-648c-4af0-935c-d2b62e66f9cf" providerId="ADAL" clId="{14ECCB55-5E04-465B-9946-572FF565BBB0}" dt="2018-10-04T19:41:55.520" v="927" actId="1038"/>
          <ac:cxnSpMkLst>
            <pc:docMk/>
            <pc:sldMk cId="1187372169" sldId="263"/>
            <ac:cxnSpMk id="40" creationId="{183EE4B1-244D-4994-978F-E53DBBC4B1C7}"/>
          </ac:cxnSpMkLst>
        </pc:cxnChg>
      </pc:sldChg>
    </pc:docChg>
  </pc:docChgLst>
  <pc:docChgLst>
    <pc:chgData name="Sghari, Mohamed M" userId="S::mms234@txstate.edu::908e8f8c-b55d-4031-9f62-6d5c73eb4a9b" providerId="AD" clId="Web-{1451E8B2-44A3-8BA5-0C04-F4CA4FE6913F}"/>
    <pc:docChg chg="modSld">
      <pc:chgData name="Sghari, Mohamed M" userId="S::mms234@txstate.edu::908e8f8c-b55d-4031-9f62-6d5c73eb4a9b" providerId="AD" clId="Web-{1451E8B2-44A3-8BA5-0C04-F4CA4FE6913F}" dt="2018-10-22T19:07:17.263" v="3" actId="20577"/>
      <pc:docMkLst>
        <pc:docMk/>
      </pc:docMkLst>
      <pc:sldChg chg="modSp">
        <pc:chgData name="Sghari, Mohamed M" userId="S::mms234@txstate.edu::908e8f8c-b55d-4031-9f62-6d5c73eb4a9b" providerId="AD" clId="Web-{1451E8B2-44A3-8BA5-0C04-F4CA4FE6913F}" dt="2018-10-22T19:07:17.263" v="2" actId="20577"/>
        <pc:sldMkLst>
          <pc:docMk/>
          <pc:sldMk cId="848915744" sldId="267"/>
        </pc:sldMkLst>
        <pc:spChg chg="mod">
          <ac:chgData name="Sghari, Mohamed M" userId="S::mms234@txstate.edu::908e8f8c-b55d-4031-9f62-6d5c73eb4a9b" providerId="AD" clId="Web-{1451E8B2-44A3-8BA5-0C04-F4CA4FE6913F}" dt="2018-10-22T19:07:17.263" v="2" actId="20577"/>
          <ac:spMkLst>
            <pc:docMk/>
            <pc:sldMk cId="848915744" sldId="267"/>
            <ac:spMk id="3" creationId="{61722D38-A38D-4D8D-9692-DEA8A3107147}"/>
          </ac:spMkLst>
        </pc:spChg>
      </pc:sldChg>
    </pc:docChg>
  </pc:docChgLst>
  <pc:docChgLst>
    <pc:chgData name="De La Morena, Alfonso J" userId="c90b2070-648c-4af0-935c-d2b62e66f9cf" providerId="ADAL" clId="{5173C984-BE1E-4ED5-AF29-FF47A27C5F51}"/>
    <pc:docChg chg="modSld">
      <pc:chgData name="De La Morena, Alfonso J" userId="c90b2070-648c-4af0-935c-d2b62e66f9cf" providerId="ADAL" clId="{5173C984-BE1E-4ED5-AF29-FF47A27C5F51}" dt="2018-09-24T20:18:05.007" v="0" actId="693"/>
      <pc:docMkLst>
        <pc:docMk/>
      </pc:docMkLst>
      <pc:sldChg chg="modSp">
        <pc:chgData name="De La Morena, Alfonso J" userId="c90b2070-648c-4af0-935c-d2b62e66f9cf" providerId="ADAL" clId="{5173C984-BE1E-4ED5-AF29-FF47A27C5F51}" dt="2018-09-24T20:18:05.007" v="0" actId="693"/>
        <pc:sldMkLst>
          <pc:docMk/>
          <pc:sldMk cId="1158264524" sldId="257"/>
        </pc:sldMkLst>
        <pc:cxnChg chg="mod">
          <ac:chgData name="De La Morena, Alfonso J" userId="c90b2070-648c-4af0-935c-d2b62e66f9cf" providerId="ADAL" clId="{5173C984-BE1E-4ED5-AF29-FF47A27C5F51}" dt="2018-09-24T20:18:05.007" v="0" actId="693"/>
          <ac:cxnSpMkLst>
            <pc:docMk/>
            <pc:sldMk cId="1158264524" sldId="257"/>
            <ac:cxnSpMk id="14" creationId="{D25A60BE-155E-4C37-B887-18997560A2B5}"/>
          </ac:cxnSpMkLst>
        </pc:cxnChg>
      </pc:sldChg>
    </pc:docChg>
  </pc:docChgLst>
  <pc:docChgLst>
    <pc:chgData name="Sghari, Mohamed M" userId="S::mms234@txstate.edu::908e8f8c-b55d-4031-9f62-6d5c73eb4a9b" providerId="AD" clId="Web-{7CD12B92-8F1F-236D-5173-A03EA0F17F72}"/>
    <pc:docChg chg="modSld">
      <pc:chgData name="Sghari, Mohamed M" userId="S::mms234@txstate.edu::908e8f8c-b55d-4031-9f62-6d5c73eb4a9b" providerId="AD" clId="Web-{7CD12B92-8F1F-236D-5173-A03EA0F17F72}" dt="2018-09-27T17:40:00.157" v="1" actId="1076"/>
      <pc:docMkLst>
        <pc:docMk/>
      </pc:docMkLst>
      <pc:sldChg chg="addSp modSp">
        <pc:chgData name="Sghari, Mohamed M" userId="S::mms234@txstate.edu::908e8f8c-b55d-4031-9f62-6d5c73eb4a9b" providerId="AD" clId="Web-{7CD12B92-8F1F-236D-5173-A03EA0F17F72}" dt="2018-09-27T17:40:00.157" v="1" actId="1076"/>
        <pc:sldMkLst>
          <pc:docMk/>
          <pc:sldMk cId="1426574657" sldId="258"/>
        </pc:sldMkLst>
        <pc:spChg chg="add mod">
          <ac:chgData name="Sghari, Mohamed M" userId="S::mms234@txstate.edu::908e8f8c-b55d-4031-9f62-6d5c73eb4a9b" providerId="AD" clId="Web-{7CD12B92-8F1F-236D-5173-A03EA0F17F72}" dt="2018-09-27T17:40:00.157" v="1" actId="1076"/>
          <ac:spMkLst>
            <pc:docMk/>
            <pc:sldMk cId="1426574657" sldId="258"/>
            <ac:spMk id="2" creationId="{7E1C14D9-089A-47E6-817B-69301CBB3F60}"/>
          </ac:spMkLst>
        </pc:spChg>
      </pc:sldChg>
    </pc:docChg>
  </pc:docChgLst>
  <pc:docChgLst>
    <pc:chgData name="De La Morena, Alfonso J" userId="c90b2070-648c-4af0-935c-d2b62e66f9cf" providerId="ADAL" clId="{61D362BF-BBB7-4BE7-A948-492B7E04CD0E}"/>
    <pc:docChg chg="modSld">
      <pc:chgData name="De La Morena, Alfonso J" userId="c90b2070-648c-4af0-935c-d2b62e66f9cf" providerId="ADAL" clId="{61D362BF-BBB7-4BE7-A948-492B7E04CD0E}" dt="2018-10-10T15:26:33.589" v="43" actId="20577"/>
      <pc:docMkLst>
        <pc:docMk/>
      </pc:docMkLst>
      <pc:sldChg chg="addSp delSp modSp">
        <pc:chgData name="De La Morena, Alfonso J" userId="c90b2070-648c-4af0-935c-d2b62e66f9cf" providerId="ADAL" clId="{61D362BF-BBB7-4BE7-A948-492B7E04CD0E}" dt="2018-10-10T15:26:33.589" v="43" actId="20577"/>
        <pc:sldMkLst>
          <pc:docMk/>
          <pc:sldMk cId="1158264524" sldId="257"/>
        </pc:sldMkLst>
        <pc:spChg chg="mod">
          <ac:chgData name="De La Morena, Alfonso J" userId="c90b2070-648c-4af0-935c-d2b62e66f9cf" providerId="ADAL" clId="{61D362BF-BBB7-4BE7-A948-492B7E04CD0E}" dt="2018-10-10T15:21:11.404" v="0" actId="20577"/>
          <ac:spMkLst>
            <pc:docMk/>
            <pc:sldMk cId="1158264524" sldId="257"/>
            <ac:spMk id="12" creationId="{9AFFED11-4D3F-49C4-A128-741AFDF57F68}"/>
          </ac:spMkLst>
        </pc:spChg>
        <pc:spChg chg="add mod">
          <ac:chgData name="De La Morena, Alfonso J" userId="c90b2070-648c-4af0-935c-d2b62e66f9cf" providerId="ADAL" clId="{61D362BF-BBB7-4BE7-A948-492B7E04CD0E}" dt="2018-10-10T15:24:19.598" v="33" actId="1076"/>
          <ac:spMkLst>
            <pc:docMk/>
            <pc:sldMk cId="1158264524" sldId="257"/>
            <ac:spMk id="27" creationId="{1E9A5147-4652-4B82-A5DE-35637B2D57D6}"/>
          </ac:spMkLst>
        </pc:spChg>
        <pc:spChg chg="add mod">
          <ac:chgData name="De La Morena, Alfonso J" userId="c90b2070-648c-4af0-935c-d2b62e66f9cf" providerId="ADAL" clId="{61D362BF-BBB7-4BE7-A948-492B7E04CD0E}" dt="2018-10-10T15:26:33.589" v="43" actId="20577"/>
          <ac:spMkLst>
            <pc:docMk/>
            <pc:sldMk cId="1158264524" sldId="257"/>
            <ac:spMk id="32" creationId="{94A9668A-2E51-4D26-8AF3-F4B9ADF710F1}"/>
          </ac:spMkLst>
        </pc:spChg>
        <pc:cxnChg chg="add del mod">
          <ac:chgData name="De La Morena, Alfonso J" userId="c90b2070-648c-4af0-935c-d2b62e66f9cf" providerId="ADAL" clId="{61D362BF-BBB7-4BE7-A948-492B7E04CD0E}" dt="2018-10-10T15:22:48.619" v="2" actId="11529"/>
          <ac:cxnSpMkLst>
            <pc:docMk/>
            <pc:sldMk cId="1158264524" sldId="257"/>
            <ac:cxnSpMk id="3" creationId="{10F7CED8-AC37-48AF-9E5F-2C8E0A901E62}"/>
          </ac:cxnSpMkLst>
        </pc:cxnChg>
        <pc:cxnChg chg="mod">
          <ac:chgData name="De La Morena, Alfonso J" userId="c90b2070-648c-4af0-935c-d2b62e66f9cf" providerId="ADAL" clId="{61D362BF-BBB7-4BE7-A948-492B7E04CD0E}" dt="2018-10-10T15:23:16.905" v="4" actId="1582"/>
          <ac:cxnSpMkLst>
            <pc:docMk/>
            <pc:sldMk cId="1158264524" sldId="257"/>
            <ac:cxnSpMk id="10" creationId="{0DC2BCE3-36E8-459A-994A-C9EDD2A95BE0}"/>
          </ac:cxnSpMkLst>
        </pc:cxnChg>
        <pc:cxnChg chg="add mod">
          <ac:chgData name="De La Morena, Alfonso J" userId="c90b2070-648c-4af0-935c-d2b62e66f9cf" providerId="ADAL" clId="{61D362BF-BBB7-4BE7-A948-492B7E04CD0E}" dt="2018-10-10T15:25:05.166" v="38" actId="1582"/>
          <ac:cxnSpMkLst>
            <pc:docMk/>
            <pc:sldMk cId="1158264524" sldId="257"/>
            <ac:cxnSpMk id="16" creationId="{4C3F1B2F-8A11-406E-9544-5829AC65DFEA}"/>
          </ac:cxnSpMkLst>
        </pc:cxn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9BE56A-C89E-4A0E-879A-1D854F5C1825}" type="datetimeFigureOut">
              <a:rPr lang="en-US" smtClean="0"/>
              <a:t>10/22/2018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5B11F0-E988-4F7A-9F3A-9141EB2FC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972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5B11F0-E988-4F7A-9F3A-9141EB2FC1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420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 think it is misleading to show 10 Clicks connected to the hub… Perhaps show 4 connected and the other 6 off to the side? </a:t>
            </a:r>
          </a:p>
          <a:p>
            <a:r>
              <a:rPr lang="en-US"/>
              <a:t>In the center I would show your Click Sensor Hub connected to a FRDM board, and the FRDM board connected via USB or BT to the laptop.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5B11F0-E988-4F7A-9F3A-9141EB2FC1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063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BB054-BF9D-45A0-B3AC-11BCA04E3B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F80BB3-47EE-4143-8DE9-3B9D3CDFF7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689291-F7D9-411B-8B16-C5141C059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D916-62ED-428D-A0ED-3C3CADDF6398}" type="datetimeFigureOut">
              <a:rPr lang="en-US" smtClean="0"/>
              <a:t>10/22/2018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80DC63-D51A-4802-B734-EF4624573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87ACF7-C229-4798-AEA7-37F8011F5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45024-555E-4445-9025-6CEF8BD79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984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CE763-24E2-4208-9185-C7503DADB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512C3D-FB51-4419-AAEB-84D1303B26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847315-41C7-47AF-9C50-A567881CA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D916-62ED-428D-A0ED-3C3CADDF6398}" type="datetimeFigureOut">
              <a:rPr lang="en-US" smtClean="0"/>
              <a:t>10/22/2018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FAF742-A81A-4D03-A1DA-6A55F37CB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F52BA-0071-4250-9DE9-539714FB7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45024-555E-4445-9025-6CEF8BD79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940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C3FB54-8C07-4F6E-BEBA-F98DAA876D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14277A-C407-4CB8-8F36-532FAE985A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A3B25B-1922-48A2-97BB-91E5FDF40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D916-62ED-428D-A0ED-3C3CADDF6398}" type="datetimeFigureOut">
              <a:rPr lang="en-US" smtClean="0"/>
              <a:t>10/22/2018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C92249-8FC3-4CF2-BD65-E0E7F3FDF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561F9-2972-4BBC-B649-9B858585F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45024-555E-4445-9025-6CEF8BD79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564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CB3B7-EFAD-4901-8471-A7E3ED6EC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12AA3-0F15-40B9-81B0-5AFE1A386D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DA7E0-C618-464B-B446-B8151F290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D916-62ED-428D-A0ED-3C3CADDF6398}" type="datetimeFigureOut">
              <a:rPr lang="en-US" smtClean="0"/>
              <a:t>10/22/2018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DA0FCF-5D14-4CC6-97D8-0A5086B72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6D9F14-6090-4989-906A-7C87F0DC1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45024-555E-4445-9025-6CEF8BD79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571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5ADA2-EEEA-4912-BB0F-DE90A7E67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07ECEC-1F5D-4E51-A936-D3DE5A0A2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172EBF-F285-49DF-8B87-3917DC12C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D916-62ED-428D-A0ED-3C3CADDF6398}" type="datetimeFigureOut">
              <a:rPr lang="en-US" smtClean="0"/>
              <a:t>10/22/2018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013E3C-040E-463A-9B4B-552E26A61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1D727-12BE-453C-9034-39861BF46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45024-555E-4445-9025-6CEF8BD79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965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C06B1-D3B0-4489-91E1-DFF87DCD7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2438D-7F34-4B57-A0C8-13ECB57521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2D0E7C-A7AF-410A-90F3-D93820E95D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0384F4-7CED-41F7-B5B0-9A866AD5B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D916-62ED-428D-A0ED-3C3CADDF6398}" type="datetimeFigureOut">
              <a:rPr lang="en-US" smtClean="0"/>
              <a:t>10/22/2018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85BD7-8B33-4065-A0CD-B948001B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248B64-52E5-4A76-BCEE-E6A90A619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45024-555E-4445-9025-6CEF8BD79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033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328BE-ED29-4BA6-8FF3-22B521CB7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617EEB-68AD-4DDC-BCA7-2C968A39B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81174B-1440-41FB-B824-CE91608918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171E00-3ADD-4E99-9B38-16F021B06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13A7A8-D219-41CB-AE3A-D743E00961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A1EA67-DBEE-4EC1-B2C2-C18F8E7A8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D916-62ED-428D-A0ED-3C3CADDF6398}" type="datetimeFigureOut">
              <a:rPr lang="en-US" smtClean="0"/>
              <a:t>10/22/2018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6C5868-D685-4896-A7B7-BC014FE2F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96D84-6BC3-40EB-ADD8-D12DF55FB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45024-555E-4445-9025-6CEF8BD79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749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65007-F65D-4B03-85F3-9F19638D1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FDBDB-9C0A-434A-BD4B-014EA4962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D916-62ED-428D-A0ED-3C3CADDF6398}" type="datetimeFigureOut">
              <a:rPr lang="en-US" smtClean="0"/>
              <a:t>10/22/2018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D09173-FEDE-4D0D-B139-BF267C1F7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A8900D-356C-4C42-A653-A9AA4D0BD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45024-555E-4445-9025-6CEF8BD79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670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2035A3-CEF9-411C-BF5F-0D28F11F3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D916-62ED-428D-A0ED-3C3CADDF6398}" type="datetimeFigureOut">
              <a:rPr lang="en-US" smtClean="0"/>
              <a:t>10/22/2018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D6400D-1CB2-4470-BD0F-AF1C0F65B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254B3A-2E39-4839-A321-29AE37769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45024-555E-4445-9025-6CEF8BD79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456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74ACF-A54D-4979-932E-76F7AC447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BE841-6E08-45A9-839A-0A01AAF855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80DAD0-B907-4A0E-B0D5-6A0C5887E8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2C0826-7BBF-4CED-877E-3CA51FBB3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D916-62ED-428D-A0ED-3C3CADDF6398}" type="datetimeFigureOut">
              <a:rPr lang="en-US" smtClean="0"/>
              <a:t>10/22/2018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2F653F-B263-4B79-AD08-019D31A6A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C35673-F292-4C97-9C0F-8D6DD1DF5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45024-555E-4445-9025-6CEF8BD79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34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10A68-6DD0-490C-80D0-EBB9B9711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BD8F1F-1B0E-425E-8B41-92C4D92C9C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979B3C-90CB-44F3-99DB-0DB2DB2BAE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A23279-F791-471C-BDF7-9F4ACD972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D916-62ED-428D-A0ED-3C3CADDF6398}" type="datetimeFigureOut">
              <a:rPr lang="en-US" smtClean="0"/>
              <a:t>10/22/2018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E90EB1-B13F-47C1-9772-99E21FDC5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01030F-C6EA-4084-ADEE-76E1AD5FF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45024-555E-4445-9025-6CEF8BD79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536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86D0FC-9D61-4FA0-9A38-C8911298B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41F5E0-ECB4-4FCC-8A2E-A1AE1D549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7A34D8-7A77-4F28-92E7-F1B23FBFF1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F7D916-62ED-428D-A0ED-3C3CADDF6398}" type="datetimeFigureOut">
              <a:rPr lang="en-US" smtClean="0"/>
              <a:t>10/22/2018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A0F914-796F-433E-B821-2C19CA7565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7188AC-3D66-44D3-BEDB-57D165D8D5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45024-555E-4445-9025-6CEF8BD79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994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2.svg"/><Relationship Id="rId3" Type="http://schemas.openxmlformats.org/officeDocument/2006/relationships/image" Target="../media/image4.png"/><Relationship Id="rId7" Type="http://schemas.openxmlformats.org/officeDocument/2006/relationships/image" Target="../media/image7.sv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microsoft.com/office/2007/relationships/hdphoto" Target="../media/hdphoto2.wdp"/><Relationship Id="rId5" Type="http://schemas.openxmlformats.org/officeDocument/2006/relationships/image" Target="../media/image5.png"/><Relationship Id="rId15" Type="http://schemas.openxmlformats.org/officeDocument/2006/relationships/image" Target="../media/image14.svg"/><Relationship Id="rId10" Type="http://schemas.openxmlformats.org/officeDocument/2006/relationships/image" Target="../media/image10.png"/><Relationship Id="rId4" Type="http://schemas.microsoft.com/office/2007/relationships/hdphoto" Target="../media/hdphoto1.wdp"/><Relationship Id="rId9" Type="http://schemas.openxmlformats.org/officeDocument/2006/relationships/image" Target="../media/image9.svg"/><Relationship Id="rId1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3EE1C-CAC9-4156-BA3D-AAA7608D66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Use a new slide for your diagrams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688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74582-E1CE-4C80-96ED-3DF68E072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3860" y="344758"/>
            <a:ext cx="10515600" cy="59040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The SPI devices disconnect their MISO pins when they are not selected </a:t>
            </a:r>
          </a:p>
          <a:p>
            <a:r>
              <a:rPr lang="en-US">
                <a:cs typeface="Calibri"/>
              </a:rPr>
              <a:t>Each slave will need a separate SS line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DF77B3-998A-4AFF-8EF0-E031FD14CA8B}"/>
              </a:ext>
            </a:extLst>
          </p:cNvPr>
          <p:cNvSpPr/>
          <p:nvPr/>
        </p:nvSpPr>
        <p:spPr>
          <a:xfrm>
            <a:off x="360017" y="3935812"/>
            <a:ext cx="2581965" cy="27399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B9A5D3-BB03-46D1-B81F-93B2DCA0DEAB}"/>
              </a:ext>
            </a:extLst>
          </p:cNvPr>
          <p:cNvSpPr/>
          <p:nvPr/>
        </p:nvSpPr>
        <p:spPr>
          <a:xfrm>
            <a:off x="3225280" y="2126974"/>
            <a:ext cx="2399432" cy="14997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303D08-42D8-4043-A172-84AF9FB468E9}"/>
              </a:ext>
            </a:extLst>
          </p:cNvPr>
          <p:cNvSpPr txBox="1"/>
          <p:nvPr/>
        </p:nvSpPr>
        <p:spPr>
          <a:xfrm rot="16140000">
            <a:off x="3750015" y="2109098"/>
            <a:ext cx="1348597" cy="224676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/>
              <a:t>SCK</a:t>
            </a:r>
            <a:endParaRPr lang="en-US" sz="2000">
              <a:cs typeface="Calibri"/>
            </a:endParaRPr>
          </a:p>
          <a:p>
            <a:pPr algn="ctr"/>
            <a:endParaRPr lang="en-US" sz="2000">
              <a:cs typeface="Calibri"/>
            </a:endParaRPr>
          </a:p>
          <a:p>
            <a:pPr algn="ctr"/>
            <a:r>
              <a:rPr lang="en-US" sz="2000">
                <a:cs typeface="Calibri"/>
              </a:rPr>
              <a:t>MOSI</a:t>
            </a:r>
          </a:p>
          <a:p>
            <a:pPr algn="ctr"/>
            <a:endParaRPr lang="en-US" sz="2000">
              <a:cs typeface="Calibri"/>
            </a:endParaRPr>
          </a:p>
          <a:p>
            <a:pPr algn="ctr"/>
            <a:r>
              <a:rPr lang="en-US" sz="2000">
                <a:cs typeface="Calibri"/>
              </a:rPr>
              <a:t>MISO</a:t>
            </a:r>
          </a:p>
          <a:p>
            <a:pPr algn="ctr"/>
            <a:endParaRPr lang="en-US" sz="2000">
              <a:cs typeface="Calibri"/>
            </a:endParaRPr>
          </a:p>
          <a:p>
            <a:pPr algn="ctr"/>
            <a:r>
              <a:rPr lang="en-US" sz="2000">
                <a:cs typeface="Calibri"/>
              </a:rPr>
              <a:t>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77841C-3C18-4CFD-B778-2039E655F927}"/>
              </a:ext>
            </a:extLst>
          </p:cNvPr>
          <p:cNvSpPr txBox="1"/>
          <p:nvPr/>
        </p:nvSpPr>
        <p:spPr>
          <a:xfrm>
            <a:off x="1622165" y="4123516"/>
            <a:ext cx="1880559" cy="255454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/>
              <a:t>SCK</a:t>
            </a:r>
            <a:endParaRPr lang="en-US" sz="2000" b="1">
              <a:cs typeface="Calibri"/>
            </a:endParaRPr>
          </a:p>
          <a:p>
            <a:pPr algn="ctr"/>
            <a:endParaRPr lang="en-US" sz="2000" b="1">
              <a:cs typeface="Calibri"/>
            </a:endParaRPr>
          </a:p>
          <a:p>
            <a:pPr algn="ctr"/>
            <a:r>
              <a:rPr lang="en-US" sz="2000" b="1">
                <a:cs typeface="Calibri"/>
              </a:rPr>
              <a:t>MOSI</a:t>
            </a:r>
          </a:p>
          <a:p>
            <a:pPr algn="ctr"/>
            <a:endParaRPr lang="en-US" sz="2000" b="1">
              <a:cs typeface="Calibri"/>
            </a:endParaRPr>
          </a:p>
          <a:p>
            <a:pPr algn="ctr"/>
            <a:r>
              <a:rPr lang="en-US" sz="2000" b="1">
                <a:cs typeface="Calibri"/>
              </a:rPr>
              <a:t>MISO</a:t>
            </a:r>
          </a:p>
          <a:p>
            <a:pPr algn="ctr"/>
            <a:r>
              <a:rPr lang="en-US" sz="2000" b="1">
                <a:cs typeface="Calibri"/>
              </a:rPr>
              <a:t>SS _ 1</a:t>
            </a:r>
          </a:p>
          <a:p>
            <a:pPr algn="ctr"/>
            <a:r>
              <a:rPr lang="en-US" sz="2000" b="1">
                <a:cs typeface="Calibri"/>
              </a:rPr>
              <a:t>SS _ 2</a:t>
            </a:r>
          </a:p>
          <a:p>
            <a:pPr algn="ctr"/>
            <a:r>
              <a:rPr lang="en-US" sz="2000" b="1">
                <a:cs typeface="Calibri"/>
              </a:rPr>
              <a:t>SS _ 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E3070BC-D422-4DCC-9CD8-AC6B7725CF37}"/>
              </a:ext>
            </a:extLst>
          </p:cNvPr>
          <p:cNvSpPr txBox="1"/>
          <p:nvPr/>
        </p:nvSpPr>
        <p:spPr>
          <a:xfrm>
            <a:off x="3214777" y="1755475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SLAVE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DDEB56-7551-4D2D-AD6C-938AEB22454D}"/>
              </a:ext>
            </a:extLst>
          </p:cNvPr>
          <p:cNvSpPr txBox="1"/>
          <p:nvPr/>
        </p:nvSpPr>
        <p:spPr>
          <a:xfrm>
            <a:off x="5975229" y="1755474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SLAVE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DBE6C8-FCD0-4475-A605-74BC3BE54C3A}"/>
              </a:ext>
            </a:extLst>
          </p:cNvPr>
          <p:cNvSpPr txBox="1"/>
          <p:nvPr/>
        </p:nvSpPr>
        <p:spPr>
          <a:xfrm>
            <a:off x="8980098" y="1755475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SLAVE n</a:t>
            </a:r>
          </a:p>
        </p:txBody>
      </p:sp>
      <p:sp>
        <p:nvSpPr>
          <p:cNvPr id="18" name="Arrow: Bent-Up 17">
            <a:extLst>
              <a:ext uri="{FF2B5EF4-FFF2-40B4-BE49-F238E27FC236}">
                <a16:creationId xmlns:a16="http://schemas.microsoft.com/office/drawing/2014/main" id="{32A76F1D-EF98-4A4F-8FD7-A9FDB90F9420}"/>
              </a:ext>
            </a:extLst>
          </p:cNvPr>
          <p:cNvSpPr/>
          <p:nvPr/>
        </p:nvSpPr>
        <p:spPr>
          <a:xfrm>
            <a:off x="2996614" y="3717409"/>
            <a:ext cx="764129" cy="731520"/>
          </a:xfrm>
          <a:prstGeom prst="bentUp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9" name="Arrow: Bent-Up 18">
            <a:extLst>
              <a:ext uri="{FF2B5EF4-FFF2-40B4-BE49-F238E27FC236}">
                <a16:creationId xmlns:a16="http://schemas.microsoft.com/office/drawing/2014/main" id="{73CC31CD-7EB3-4AD7-9B1D-5AA6CA5E7DDE}"/>
              </a:ext>
            </a:extLst>
          </p:cNvPr>
          <p:cNvSpPr/>
          <p:nvPr/>
        </p:nvSpPr>
        <p:spPr>
          <a:xfrm>
            <a:off x="3729859" y="3717408"/>
            <a:ext cx="2848845" cy="731520"/>
          </a:xfrm>
          <a:prstGeom prst="bentUp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0" name="Arrow: Bent-Up 19">
            <a:extLst>
              <a:ext uri="{FF2B5EF4-FFF2-40B4-BE49-F238E27FC236}">
                <a16:creationId xmlns:a16="http://schemas.microsoft.com/office/drawing/2014/main" id="{4989DED3-8649-43E7-835E-9B5D0C21FEA8}"/>
              </a:ext>
            </a:extLst>
          </p:cNvPr>
          <p:cNvSpPr/>
          <p:nvPr/>
        </p:nvSpPr>
        <p:spPr>
          <a:xfrm>
            <a:off x="6590953" y="3717409"/>
            <a:ext cx="3064506" cy="745897"/>
          </a:xfrm>
          <a:prstGeom prst="bentUp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F821AA8-5867-4651-BBD3-F29B2EC5D8A1}"/>
              </a:ext>
            </a:extLst>
          </p:cNvPr>
          <p:cNvSpPr/>
          <p:nvPr/>
        </p:nvSpPr>
        <p:spPr>
          <a:xfrm>
            <a:off x="6172638" y="2126973"/>
            <a:ext cx="2399432" cy="14997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3959A15-3BA9-42E7-A1A7-B24418E22ED8}"/>
              </a:ext>
            </a:extLst>
          </p:cNvPr>
          <p:cNvSpPr/>
          <p:nvPr/>
        </p:nvSpPr>
        <p:spPr>
          <a:xfrm>
            <a:off x="9148752" y="2126974"/>
            <a:ext cx="2399432" cy="14997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4FE323B-4C5A-484E-821D-8C394E3B5314}"/>
              </a:ext>
            </a:extLst>
          </p:cNvPr>
          <p:cNvSpPr txBox="1"/>
          <p:nvPr/>
        </p:nvSpPr>
        <p:spPr>
          <a:xfrm rot="16140000">
            <a:off x="6668618" y="2094720"/>
            <a:ext cx="1348597" cy="224676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/>
              <a:t>SCK</a:t>
            </a:r>
            <a:endParaRPr lang="en-US" sz="2000">
              <a:cs typeface="Calibri"/>
            </a:endParaRPr>
          </a:p>
          <a:p>
            <a:pPr algn="ctr"/>
            <a:endParaRPr lang="en-US" sz="2000">
              <a:cs typeface="Calibri"/>
            </a:endParaRPr>
          </a:p>
          <a:p>
            <a:pPr algn="ctr"/>
            <a:r>
              <a:rPr lang="en-US" sz="2000">
                <a:cs typeface="Calibri"/>
              </a:rPr>
              <a:t>MOSI</a:t>
            </a:r>
          </a:p>
          <a:p>
            <a:pPr algn="ctr"/>
            <a:endParaRPr lang="en-US" sz="2000">
              <a:cs typeface="Calibri"/>
            </a:endParaRPr>
          </a:p>
          <a:p>
            <a:pPr algn="ctr"/>
            <a:r>
              <a:rPr lang="en-US" sz="2000">
                <a:cs typeface="Calibri"/>
              </a:rPr>
              <a:t>MISO</a:t>
            </a:r>
          </a:p>
          <a:p>
            <a:pPr algn="ctr"/>
            <a:endParaRPr lang="en-US" sz="2000">
              <a:cs typeface="Calibri"/>
            </a:endParaRPr>
          </a:p>
          <a:p>
            <a:pPr algn="ctr"/>
            <a:r>
              <a:rPr lang="en-US" sz="2000">
                <a:cs typeface="Calibri"/>
              </a:rPr>
              <a:t>SS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7BA0EE6-3199-4F08-ACFD-F274EDEB43A2}"/>
              </a:ext>
            </a:extLst>
          </p:cNvPr>
          <p:cNvSpPr txBox="1"/>
          <p:nvPr/>
        </p:nvSpPr>
        <p:spPr>
          <a:xfrm rot="16140000">
            <a:off x="9745373" y="2109098"/>
            <a:ext cx="1348597" cy="224676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/>
              <a:t>SCK</a:t>
            </a:r>
            <a:endParaRPr lang="en-US" sz="2000">
              <a:cs typeface="Calibri"/>
            </a:endParaRPr>
          </a:p>
          <a:p>
            <a:pPr algn="ctr"/>
            <a:endParaRPr lang="en-US" sz="2000">
              <a:cs typeface="Calibri"/>
            </a:endParaRPr>
          </a:p>
          <a:p>
            <a:pPr algn="ctr"/>
            <a:r>
              <a:rPr lang="en-US" sz="2000">
                <a:cs typeface="Calibri"/>
              </a:rPr>
              <a:t>MOSI</a:t>
            </a:r>
          </a:p>
          <a:p>
            <a:pPr algn="ctr"/>
            <a:endParaRPr lang="en-US" sz="2000">
              <a:cs typeface="Calibri"/>
            </a:endParaRPr>
          </a:p>
          <a:p>
            <a:pPr algn="ctr"/>
            <a:r>
              <a:rPr lang="en-US" sz="2000">
                <a:cs typeface="Calibri"/>
              </a:rPr>
              <a:t>MISO</a:t>
            </a:r>
          </a:p>
          <a:p>
            <a:pPr algn="ctr"/>
            <a:endParaRPr lang="en-US" sz="2000">
              <a:cs typeface="Calibri"/>
            </a:endParaRPr>
          </a:p>
          <a:p>
            <a:pPr algn="ctr"/>
            <a:r>
              <a:rPr lang="en-US" sz="2000">
                <a:cs typeface="Calibri"/>
              </a:rPr>
              <a:t>SS</a:t>
            </a:r>
          </a:p>
        </p:txBody>
      </p:sp>
      <p:sp>
        <p:nvSpPr>
          <p:cNvPr id="29" name="Arrow: Bent-Up 28">
            <a:extLst>
              <a:ext uri="{FF2B5EF4-FFF2-40B4-BE49-F238E27FC236}">
                <a16:creationId xmlns:a16="http://schemas.microsoft.com/office/drawing/2014/main" id="{2ABF0113-3EBF-44F5-90C8-5A8C24FF1F25}"/>
              </a:ext>
            </a:extLst>
          </p:cNvPr>
          <p:cNvSpPr/>
          <p:nvPr/>
        </p:nvSpPr>
        <p:spPr>
          <a:xfrm>
            <a:off x="3499823" y="3616769"/>
            <a:ext cx="792882" cy="1421631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2" name="Arrow: Bent-Up 31">
            <a:extLst>
              <a:ext uri="{FF2B5EF4-FFF2-40B4-BE49-F238E27FC236}">
                <a16:creationId xmlns:a16="http://schemas.microsoft.com/office/drawing/2014/main" id="{BCD1F0CA-9F04-43E2-9088-EB9053228287}"/>
              </a:ext>
            </a:extLst>
          </p:cNvPr>
          <p:cNvSpPr/>
          <p:nvPr/>
        </p:nvSpPr>
        <p:spPr>
          <a:xfrm>
            <a:off x="4098461" y="3617392"/>
            <a:ext cx="795175" cy="2001519"/>
          </a:xfrm>
          <a:prstGeom prst="bentUp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Arrow: Bent-Up 35">
            <a:extLst>
              <a:ext uri="{FF2B5EF4-FFF2-40B4-BE49-F238E27FC236}">
                <a16:creationId xmlns:a16="http://schemas.microsoft.com/office/drawing/2014/main" id="{7293A4BD-EBFA-4C48-836C-BBD7B9F803E4}"/>
              </a:ext>
            </a:extLst>
          </p:cNvPr>
          <p:cNvSpPr/>
          <p:nvPr/>
        </p:nvSpPr>
        <p:spPr>
          <a:xfrm>
            <a:off x="6404049" y="3616768"/>
            <a:ext cx="792882" cy="1421631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7" name="Arrow: Bent-Up 36">
            <a:extLst>
              <a:ext uri="{FF2B5EF4-FFF2-40B4-BE49-F238E27FC236}">
                <a16:creationId xmlns:a16="http://schemas.microsoft.com/office/drawing/2014/main" id="{4B1C6CBA-ECAB-4518-A85F-81586668D834}"/>
              </a:ext>
            </a:extLst>
          </p:cNvPr>
          <p:cNvSpPr/>
          <p:nvPr/>
        </p:nvSpPr>
        <p:spPr>
          <a:xfrm>
            <a:off x="9581445" y="3616769"/>
            <a:ext cx="749750" cy="1421631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8" name="Arrow: Chevron 37">
            <a:extLst>
              <a:ext uri="{FF2B5EF4-FFF2-40B4-BE49-F238E27FC236}">
                <a16:creationId xmlns:a16="http://schemas.microsoft.com/office/drawing/2014/main" id="{77964733-178B-40FB-9F0F-C90D7DC49D5E}"/>
              </a:ext>
            </a:extLst>
          </p:cNvPr>
          <p:cNvSpPr/>
          <p:nvPr/>
        </p:nvSpPr>
        <p:spPr>
          <a:xfrm>
            <a:off x="4349896" y="4859562"/>
            <a:ext cx="1831936" cy="164372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Arrow: Chevron 40">
            <a:extLst>
              <a:ext uri="{FF2B5EF4-FFF2-40B4-BE49-F238E27FC236}">
                <a16:creationId xmlns:a16="http://schemas.microsoft.com/office/drawing/2014/main" id="{078AE00C-CE13-4101-969E-C58D7E9C51A5}"/>
              </a:ext>
            </a:extLst>
          </p:cNvPr>
          <p:cNvSpPr/>
          <p:nvPr/>
        </p:nvSpPr>
        <p:spPr>
          <a:xfrm>
            <a:off x="7265374" y="4859562"/>
            <a:ext cx="2096979" cy="164372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Arrow: Bent-Up 42">
            <a:extLst>
              <a:ext uri="{FF2B5EF4-FFF2-40B4-BE49-F238E27FC236}">
                <a16:creationId xmlns:a16="http://schemas.microsoft.com/office/drawing/2014/main" id="{68018D8F-C406-44A6-9262-2CC472EDD997}"/>
              </a:ext>
            </a:extLst>
          </p:cNvPr>
          <p:cNvSpPr/>
          <p:nvPr/>
        </p:nvSpPr>
        <p:spPr>
          <a:xfrm>
            <a:off x="7013939" y="3617392"/>
            <a:ext cx="795175" cy="2012563"/>
          </a:xfrm>
          <a:prstGeom prst="bentUp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row: Bent-Up 43">
            <a:extLst>
              <a:ext uri="{FF2B5EF4-FFF2-40B4-BE49-F238E27FC236}">
                <a16:creationId xmlns:a16="http://schemas.microsoft.com/office/drawing/2014/main" id="{FC63DF1D-EF2D-4850-9D68-F2117DA0D577}"/>
              </a:ext>
            </a:extLst>
          </p:cNvPr>
          <p:cNvSpPr/>
          <p:nvPr/>
        </p:nvSpPr>
        <p:spPr>
          <a:xfrm>
            <a:off x="10061939" y="3617392"/>
            <a:ext cx="795175" cy="2001519"/>
          </a:xfrm>
          <a:prstGeom prst="bentUp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Arrow: Chevron 45">
            <a:extLst>
              <a:ext uri="{FF2B5EF4-FFF2-40B4-BE49-F238E27FC236}">
                <a16:creationId xmlns:a16="http://schemas.microsoft.com/office/drawing/2014/main" id="{480D4281-8AC5-4551-A101-4FFA9C15E2AA}"/>
              </a:ext>
            </a:extLst>
          </p:cNvPr>
          <p:cNvSpPr/>
          <p:nvPr/>
        </p:nvSpPr>
        <p:spPr>
          <a:xfrm>
            <a:off x="2936330" y="4859562"/>
            <a:ext cx="462545" cy="164372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Arrow: Chevron 46">
            <a:extLst>
              <a:ext uri="{FF2B5EF4-FFF2-40B4-BE49-F238E27FC236}">
                <a16:creationId xmlns:a16="http://schemas.microsoft.com/office/drawing/2014/main" id="{FAED8C98-A2B9-4372-A148-A552784C0F7E}"/>
              </a:ext>
            </a:extLst>
          </p:cNvPr>
          <p:cNvSpPr/>
          <p:nvPr/>
        </p:nvSpPr>
        <p:spPr>
          <a:xfrm>
            <a:off x="2936331" y="5444866"/>
            <a:ext cx="959501" cy="164372"/>
          </a:xfrm>
          <a:prstGeom prst="chevron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Arrow: Chevron 47">
            <a:extLst>
              <a:ext uri="{FF2B5EF4-FFF2-40B4-BE49-F238E27FC236}">
                <a16:creationId xmlns:a16="http://schemas.microsoft.com/office/drawing/2014/main" id="{2DB07D2C-2BA0-4EEB-8382-A696E63DE9FA}"/>
              </a:ext>
            </a:extLst>
          </p:cNvPr>
          <p:cNvSpPr/>
          <p:nvPr/>
        </p:nvSpPr>
        <p:spPr>
          <a:xfrm>
            <a:off x="4968330" y="5455909"/>
            <a:ext cx="1831936" cy="164372"/>
          </a:xfrm>
          <a:prstGeom prst="chevron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Arrow: Chevron 48">
            <a:extLst>
              <a:ext uri="{FF2B5EF4-FFF2-40B4-BE49-F238E27FC236}">
                <a16:creationId xmlns:a16="http://schemas.microsoft.com/office/drawing/2014/main" id="{0583B938-14A6-4D81-936C-6ADE07F5DB04}"/>
              </a:ext>
            </a:extLst>
          </p:cNvPr>
          <p:cNvSpPr/>
          <p:nvPr/>
        </p:nvSpPr>
        <p:spPr>
          <a:xfrm>
            <a:off x="7972156" y="5444865"/>
            <a:ext cx="1831936" cy="164372"/>
          </a:xfrm>
          <a:prstGeom prst="chevron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Arrow: Bent-Up 49">
            <a:extLst>
              <a:ext uri="{FF2B5EF4-FFF2-40B4-BE49-F238E27FC236}">
                <a16:creationId xmlns:a16="http://schemas.microsoft.com/office/drawing/2014/main" id="{F7765852-E0B6-4852-ADFD-AB1F40CA4B18}"/>
              </a:ext>
            </a:extLst>
          </p:cNvPr>
          <p:cNvSpPr/>
          <p:nvPr/>
        </p:nvSpPr>
        <p:spPr>
          <a:xfrm>
            <a:off x="4665847" y="3620936"/>
            <a:ext cx="773088" cy="2388042"/>
          </a:xfrm>
          <a:prstGeom prst="bentUp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Arrow: Bent-Up 50">
            <a:extLst>
              <a:ext uri="{FF2B5EF4-FFF2-40B4-BE49-F238E27FC236}">
                <a16:creationId xmlns:a16="http://schemas.microsoft.com/office/drawing/2014/main" id="{0B768ECA-BCB0-493E-AEE5-DBD4D89CF73F}"/>
              </a:ext>
            </a:extLst>
          </p:cNvPr>
          <p:cNvSpPr/>
          <p:nvPr/>
        </p:nvSpPr>
        <p:spPr>
          <a:xfrm>
            <a:off x="7669672" y="3620936"/>
            <a:ext cx="728915" cy="2642041"/>
          </a:xfrm>
          <a:prstGeom prst="bentUp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Arrow: Bent-Up 51">
            <a:extLst>
              <a:ext uri="{FF2B5EF4-FFF2-40B4-BE49-F238E27FC236}">
                <a16:creationId xmlns:a16="http://schemas.microsoft.com/office/drawing/2014/main" id="{56730A3A-86E4-4574-95FB-BFF1EF59F2F3}"/>
              </a:ext>
            </a:extLst>
          </p:cNvPr>
          <p:cNvSpPr/>
          <p:nvPr/>
        </p:nvSpPr>
        <p:spPr>
          <a:xfrm>
            <a:off x="10673499" y="3620936"/>
            <a:ext cx="773088" cy="2896041"/>
          </a:xfrm>
          <a:prstGeom prst="bentUp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Arrow: Chevron 54">
            <a:extLst>
              <a:ext uri="{FF2B5EF4-FFF2-40B4-BE49-F238E27FC236}">
                <a16:creationId xmlns:a16="http://schemas.microsoft.com/office/drawing/2014/main" id="{988656D5-8046-4ACE-9515-5024B00FB7EA}"/>
              </a:ext>
            </a:extLst>
          </p:cNvPr>
          <p:cNvSpPr/>
          <p:nvPr/>
        </p:nvSpPr>
        <p:spPr>
          <a:xfrm>
            <a:off x="2936331" y="5842430"/>
            <a:ext cx="1489587" cy="164372"/>
          </a:xfrm>
          <a:prstGeom prst="chevron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Arrow: Chevron 55">
            <a:extLst>
              <a:ext uri="{FF2B5EF4-FFF2-40B4-BE49-F238E27FC236}">
                <a16:creationId xmlns:a16="http://schemas.microsoft.com/office/drawing/2014/main" id="{6DE1F1BE-004C-4C73-911A-FAE78591C3B8}"/>
              </a:ext>
            </a:extLst>
          </p:cNvPr>
          <p:cNvSpPr/>
          <p:nvPr/>
        </p:nvSpPr>
        <p:spPr>
          <a:xfrm>
            <a:off x="2936329" y="6085386"/>
            <a:ext cx="4394022" cy="164372"/>
          </a:xfrm>
          <a:prstGeom prst="chevron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7" name="Arrow: Chevron 56">
            <a:extLst>
              <a:ext uri="{FF2B5EF4-FFF2-40B4-BE49-F238E27FC236}">
                <a16:creationId xmlns:a16="http://schemas.microsoft.com/office/drawing/2014/main" id="{88123528-28C2-4579-93DE-0553CB75AF63}"/>
              </a:ext>
            </a:extLst>
          </p:cNvPr>
          <p:cNvSpPr/>
          <p:nvPr/>
        </p:nvSpPr>
        <p:spPr>
          <a:xfrm>
            <a:off x="2936329" y="6350430"/>
            <a:ext cx="7486196" cy="164372"/>
          </a:xfrm>
          <a:prstGeom prst="chevron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5376322-76A1-4342-898D-413ACCB1EFFD}"/>
              </a:ext>
            </a:extLst>
          </p:cNvPr>
          <p:cNvSpPr txBox="1"/>
          <p:nvPr/>
        </p:nvSpPr>
        <p:spPr>
          <a:xfrm>
            <a:off x="266168" y="3533475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Master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0597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49D1F-798A-4C66-B768-39E3FF939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IIC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22D38-A38D-4D8D-9692-DEA8A3107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minimize number of pin and send more that 8 bits data </a:t>
            </a:r>
          </a:p>
          <a:p>
            <a:r>
              <a:rPr lang="en-US">
                <a:cs typeface="Calibri"/>
              </a:rPr>
              <a:t>You can have up to 127 devices on a same bus </a:t>
            </a:r>
          </a:p>
          <a:p>
            <a:r>
              <a:rPr lang="en-US">
                <a:cs typeface="Calibri"/>
              </a:rPr>
              <a:t>R1 and R2 are depended on slave and master voltage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D5F5C0C-3A77-4075-B321-44E9A80043C9}"/>
              </a:ext>
            </a:extLst>
          </p:cNvPr>
          <p:cNvSpPr/>
          <p:nvPr/>
        </p:nvSpPr>
        <p:spPr>
          <a:xfrm>
            <a:off x="1718157" y="3800788"/>
            <a:ext cx="3018703" cy="23752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4F343E-0F79-4A6E-897B-966DDCB7F73A}"/>
              </a:ext>
            </a:extLst>
          </p:cNvPr>
          <p:cNvSpPr txBox="1"/>
          <p:nvPr/>
        </p:nvSpPr>
        <p:spPr>
          <a:xfrm rot="16200000">
            <a:off x="681756" y="4793087"/>
            <a:ext cx="2676940" cy="4001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/>
              <a:t>FRDM </a:t>
            </a:r>
            <a:r>
              <a:rPr lang="en-US" sz="2000" b="1">
                <a:cs typeface="Calibri"/>
              </a:rPr>
              <a:t> KL46Z</a:t>
            </a:r>
            <a:endParaRPr lang="en-US" sz="2000" b="1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76E8B3-2A67-44C4-A278-2B81E7A684C1}"/>
              </a:ext>
            </a:extLst>
          </p:cNvPr>
          <p:cNvSpPr/>
          <p:nvPr/>
        </p:nvSpPr>
        <p:spPr>
          <a:xfrm>
            <a:off x="7382836" y="3800787"/>
            <a:ext cx="3018703" cy="23752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CDB1D37-2FA1-41C4-A141-D67B9B98B912}"/>
              </a:ext>
            </a:extLst>
          </p:cNvPr>
          <p:cNvCxnSpPr/>
          <p:nvPr/>
        </p:nvCxnSpPr>
        <p:spPr>
          <a:xfrm flipV="1">
            <a:off x="4814289" y="4609756"/>
            <a:ext cx="2343801" cy="554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4699297-C689-432E-953D-7A03FCBB0834}"/>
              </a:ext>
            </a:extLst>
          </p:cNvPr>
          <p:cNvCxnSpPr/>
          <p:nvPr/>
        </p:nvCxnSpPr>
        <p:spPr>
          <a:xfrm>
            <a:off x="4810956" y="5401261"/>
            <a:ext cx="2505284" cy="55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78970BF-EAB7-4E85-819F-62B111538D63}"/>
              </a:ext>
            </a:extLst>
          </p:cNvPr>
          <p:cNvSpPr txBox="1"/>
          <p:nvPr/>
        </p:nvSpPr>
        <p:spPr>
          <a:xfrm>
            <a:off x="2797834" y="4415286"/>
            <a:ext cx="2743200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Clock (SCL)</a:t>
            </a:r>
          </a:p>
          <a:p>
            <a:pPr algn="ctr"/>
            <a:endParaRPr lang="en-US">
              <a:cs typeface="Calibri"/>
            </a:endParaRPr>
          </a:p>
          <a:p>
            <a:pPr algn="ctr"/>
            <a:endParaRPr lang="en-US">
              <a:cs typeface="Calibri"/>
            </a:endParaRPr>
          </a:p>
          <a:p>
            <a:pPr algn="ctr"/>
            <a:r>
              <a:rPr lang="en-US">
                <a:cs typeface="Calibri"/>
              </a:rPr>
              <a:t>Data (SDA)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6A73AEF-77CD-42CA-87B7-0ABB43FDA97B}"/>
              </a:ext>
            </a:extLst>
          </p:cNvPr>
          <p:cNvSpPr txBox="1"/>
          <p:nvPr/>
        </p:nvSpPr>
        <p:spPr>
          <a:xfrm rot="5400000">
            <a:off x="8688903" y="4821841"/>
            <a:ext cx="2676940" cy="4001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/>
              <a:t>Click</a:t>
            </a:r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50482BE-AA28-4506-9548-5A9CC0526BE0}"/>
              </a:ext>
            </a:extLst>
          </p:cNvPr>
          <p:cNvSpPr txBox="1"/>
          <p:nvPr/>
        </p:nvSpPr>
        <p:spPr>
          <a:xfrm>
            <a:off x="1848928" y="3308230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Master 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E1BD73-8BC6-4F0D-83E5-55006FC6BA38}"/>
              </a:ext>
            </a:extLst>
          </p:cNvPr>
          <p:cNvSpPr txBox="1"/>
          <p:nvPr/>
        </p:nvSpPr>
        <p:spPr>
          <a:xfrm>
            <a:off x="7499230" y="330822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Slaves (n)</a:t>
            </a:r>
          </a:p>
        </p:txBody>
      </p:sp>
      <p:sp>
        <p:nvSpPr>
          <p:cNvPr id="26" name="Callout: Down Arrow 25">
            <a:extLst>
              <a:ext uri="{FF2B5EF4-FFF2-40B4-BE49-F238E27FC236}">
                <a16:creationId xmlns:a16="http://schemas.microsoft.com/office/drawing/2014/main" id="{489BC449-C7AF-4096-8CBA-F8528F278F00}"/>
              </a:ext>
            </a:extLst>
          </p:cNvPr>
          <p:cNvSpPr/>
          <p:nvPr/>
        </p:nvSpPr>
        <p:spPr>
          <a:xfrm>
            <a:off x="6400799" y="4004365"/>
            <a:ext cx="450575" cy="561009"/>
          </a:xfrm>
          <a:prstGeom prst="downArrow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R1</a:t>
            </a:r>
            <a:endParaRPr lang="en-US"/>
          </a:p>
        </p:txBody>
      </p:sp>
      <p:sp>
        <p:nvSpPr>
          <p:cNvPr id="27" name="Callout: Down Arrow 26">
            <a:extLst>
              <a:ext uri="{FF2B5EF4-FFF2-40B4-BE49-F238E27FC236}">
                <a16:creationId xmlns:a16="http://schemas.microsoft.com/office/drawing/2014/main" id="{A123957A-CC9D-4795-A755-DA34993F981C}"/>
              </a:ext>
            </a:extLst>
          </p:cNvPr>
          <p:cNvSpPr/>
          <p:nvPr/>
        </p:nvSpPr>
        <p:spPr>
          <a:xfrm>
            <a:off x="5992191" y="4788452"/>
            <a:ext cx="483705" cy="561009"/>
          </a:xfrm>
          <a:prstGeom prst="downArrow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R2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915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78D120C-4CE1-418E-BB24-C2D173E18F14}"/>
              </a:ext>
            </a:extLst>
          </p:cNvPr>
          <p:cNvSpPr/>
          <p:nvPr/>
        </p:nvSpPr>
        <p:spPr>
          <a:xfrm>
            <a:off x="475036" y="3720151"/>
            <a:ext cx="2581965" cy="2739907"/>
          </a:xfrm>
          <a:prstGeom prst="rect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F6CAB9-E4B4-497B-952E-BF7DF263A57B}"/>
              </a:ext>
            </a:extLst>
          </p:cNvPr>
          <p:cNvSpPr/>
          <p:nvPr/>
        </p:nvSpPr>
        <p:spPr>
          <a:xfrm>
            <a:off x="3426563" y="1293087"/>
            <a:ext cx="2399432" cy="14997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ECA4AE-E28A-4B28-BA74-6FBC1EF3FFA3}"/>
              </a:ext>
            </a:extLst>
          </p:cNvPr>
          <p:cNvSpPr/>
          <p:nvPr/>
        </p:nvSpPr>
        <p:spPr>
          <a:xfrm>
            <a:off x="6503318" y="1293088"/>
            <a:ext cx="2399432" cy="14997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DAFDC8-BB08-45FB-B7E9-C27B4A2373F7}"/>
              </a:ext>
            </a:extLst>
          </p:cNvPr>
          <p:cNvSpPr/>
          <p:nvPr/>
        </p:nvSpPr>
        <p:spPr>
          <a:xfrm>
            <a:off x="9580073" y="1293088"/>
            <a:ext cx="2399432" cy="14997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Bent-Up 11">
            <a:extLst>
              <a:ext uri="{FF2B5EF4-FFF2-40B4-BE49-F238E27FC236}">
                <a16:creationId xmlns:a16="http://schemas.microsoft.com/office/drawing/2014/main" id="{CA97C759-ED48-47C2-AF51-6B0F6DD2B6E9}"/>
              </a:ext>
            </a:extLst>
          </p:cNvPr>
          <p:cNvSpPr/>
          <p:nvPr/>
        </p:nvSpPr>
        <p:spPr>
          <a:xfrm>
            <a:off x="3428977" y="2892066"/>
            <a:ext cx="717871" cy="1846911"/>
          </a:xfrm>
          <a:prstGeom prst="bentUp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Bent-Up 12">
            <a:extLst>
              <a:ext uri="{FF2B5EF4-FFF2-40B4-BE49-F238E27FC236}">
                <a16:creationId xmlns:a16="http://schemas.microsoft.com/office/drawing/2014/main" id="{88FA707D-475C-46CF-B333-522EC1686ED0}"/>
              </a:ext>
            </a:extLst>
          </p:cNvPr>
          <p:cNvSpPr/>
          <p:nvPr/>
        </p:nvSpPr>
        <p:spPr>
          <a:xfrm>
            <a:off x="6499064" y="2892066"/>
            <a:ext cx="717871" cy="1846911"/>
          </a:xfrm>
          <a:prstGeom prst="bentUp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Bent-Up 13">
            <a:extLst>
              <a:ext uri="{FF2B5EF4-FFF2-40B4-BE49-F238E27FC236}">
                <a16:creationId xmlns:a16="http://schemas.microsoft.com/office/drawing/2014/main" id="{4CA95F18-ACE4-49B6-93EE-D9C4E0AF75F4}"/>
              </a:ext>
            </a:extLst>
          </p:cNvPr>
          <p:cNvSpPr/>
          <p:nvPr/>
        </p:nvSpPr>
        <p:spPr>
          <a:xfrm>
            <a:off x="9580195" y="2892066"/>
            <a:ext cx="717871" cy="1846911"/>
          </a:xfrm>
          <a:prstGeom prst="bentUp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207FC6AF-2646-46D5-8614-E6DE280F2CF0}"/>
              </a:ext>
            </a:extLst>
          </p:cNvPr>
          <p:cNvSpPr/>
          <p:nvPr/>
        </p:nvSpPr>
        <p:spPr>
          <a:xfrm>
            <a:off x="4395945" y="4550552"/>
            <a:ext cx="1909239" cy="186459"/>
          </a:xfrm>
          <a:prstGeom prst="chevron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03E77B3E-AA4E-4626-9555-A49F378E5B11}"/>
              </a:ext>
            </a:extLst>
          </p:cNvPr>
          <p:cNvSpPr/>
          <p:nvPr/>
        </p:nvSpPr>
        <p:spPr>
          <a:xfrm>
            <a:off x="7466032" y="4550552"/>
            <a:ext cx="539848" cy="186459"/>
          </a:xfrm>
          <a:prstGeom prst="chevron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Arrow: Left-Up 17">
            <a:extLst>
              <a:ext uri="{FF2B5EF4-FFF2-40B4-BE49-F238E27FC236}">
                <a16:creationId xmlns:a16="http://schemas.microsoft.com/office/drawing/2014/main" id="{66060DC4-8DAA-412E-915A-FBA3A03EE1BC}"/>
              </a:ext>
            </a:extLst>
          </p:cNvPr>
          <p:cNvSpPr/>
          <p:nvPr/>
        </p:nvSpPr>
        <p:spPr>
          <a:xfrm>
            <a:off x="4632717" y="2887848"/>
            <a:ext cx="784130" cy="2893435"/>
          </a:xfrm>
          <a:prstGeom prst="lef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Left-Up 19">
            <a:extLst>
              <a:ext uri="{FF2B5EF4-FFF2-40B4-BE49-F238E27FC236}">
                <a16:creationId xmlns:a16="http://schemas.microsoft.com/office/drawing/2014/main" id="{95D15078-9345-4843-91D7-3A9BE0C31EEB}"/>
              </a:ext>
            </a:extLst>
          </p:cNvPr>
          <p:cNvSpPr/>
          <p:nvPr/>
        </p:nvSpPr>
        <p:spPr>
          <a:xfrm>
            <a:off x="10783934" y="2887848"/>
            <a:ext cx="784130" cy="2893435"/>
          </a:xfrm>
          <a:prstGeom prst="lef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CFEBFDB-2809-4F8F-A706-73E1C293AB50}"/>
              </a:ext>
            </a:extLst>
          </p:cNvPr>
          <p:cNvSpPr txBox="1"/>
          <p:nvPr/>
        </p:nvSpPr>
        <p:spPr>
          <a:xfrm>
            <a:off x="1152356" y="4492590"/>
            <a:ext cx="2743200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Clock (SCL)</a:t>
            </a:r>
          </a:p>
          <a:p>
            <a:pPr algn="ctr"/>
            <a:endParaRPr lang="en-US">
              <a:cs typeface="Calibri"/>
            </a:endParaRPr>
          </a:p>
          <a:p>
            <a:pPr algn="ctr"/>
            <a:endParaRPr lang="en-US">
              <a:cs typeface="Calibri"/>
            </a:endParaRPr>
          </a:p>
          <a:p>
            <a:pPr algn="ctr"/>
            <a:r>
              <a:rPr lang="en-US">
                <a:cs typeface="Calibri"/>
              </a:rPr>
              <a:t>Data (SDA)</a:t>
            </a:r>
          </a:p>
        </p:txBody>
      </p:sp>
      <p:sp>
        <p:nvSpPr>
          <p:cNvPr id="23" name="Arrow: Left-Right 22">
            <a:extLst>
              <a:ext uri="{FF2B5EF4-FFF2-40B4-BE49-F238E27FC236}">
                <a16:creationId xmlns:a16="http://schemas.microsoft.com/office/drawing/2014/main" id="{643A5646-540F-4DE1-9F07-4245BA999852}"/>
              </a:ext>
            </a:extLst>
          </p:cNvPr>
          <p:cNvSpPr/>
          <p:nvPr/>
        </p:nvSpPr>
        <p:spPr>
          <a:xfrm>
            <a:off x="3190880" y="5422988"/>
            <a:ext cx="1315544" cy="36315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7C9ED29B-0F05-4FCA-B388-79B3A10009A9}"/>
              </a:ext>
            </a:extLst>
          </p:cNvPr>
          <p:cNvSpPr/>
          <p:nvPr/>
        </p:nvSpPr>
        <p:spPr>
          <a:xfrm>
            <a:off x="5510010" y="5422988"/>
            <a:ext cx="2077542" cy="36315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Left-Right 24">
            <a:extLst>
              <a:ext uri="{FF2B5EF4-FFF2-40B4-BE49-F238E27FC236}">
                <a16:creationId xmlns:a16="http://schemas.microsoft.com/office/drawing/2014/main" id="{3B3108E5-6663-4AB5-A20A-60917DDF2E21}"/>
              </a:ext>
            </a:extLst>
          </p:cNvPr>
          <p:cNvSpPr/>
          <p:nvPr/>
        </p:nvSpPr>
        <p:spPr>
          <a:xfrm>
            <a:off x="8878271" y="5422988"/>
            <a:ext cx="796499" cy="36315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allout: Left Arrow 25">
            <a:extLst>
              <a:ext uri="{FF2B5EF4-FFF2-40B4-BE49-F238E27FC236}">
                <a16:creationId xmlns:a16="http://schemas.microsoft.com/office/drawing/2014/main" id="{8F30F4B7-7DF9-46F3-B415-6836B455D972}"/>
              </a:ext>
            </a:extLst>
          </p:cNvPr>
          <p:cNvSpPr/>
          <p:nvPr/>
        </p:nvSpPr>
        <p:spPr>
          <a:xfrm>
            <a:off x="10089321" y="4026452"/>
            <a:ext cx="748748" cy="472661"/>
          </a:xfrm>
          <a:prstGeom prst="leftArrowCallou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R1</a:t>
            </a:r>
            <a:endParaRPr lang="en-US"/>
          </a:p>
        </p:txBody>
      </p:sp>
      <p:sp>
        <p:nvSpPr>
          <p:cNvPr id="27" name="Callout: Left Arrow 26">
            <a:extLst>
              <a:ext uri="{FF2B5EF4-FFF2-40B4-BE49-F238E27FC236}">
                <a16:creationId xmlns:a16="http://schemas.microsoft.com/office/drawing/2014/main" id="{07A56A84-478B-4B5A-8BBB-2071BCC629B9}"/>
              </a:ext>
            </a:extLst>
          </p:cNvPr>
          <p:cNvSpPr/>
          <p:nvPr/>
        </p:nvSpPr>
        <p:spPr>
          <a:xfrm>
            <a:off x="11359321" y="4854712"/>
            <a:ext cx="704574" cy="472661"/>
          </a:xfrm>
          <a:prstGeom prst="leftArrowCallou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R2</a:t>
            </a: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0D61C3-50EB-4EC6-A266-D8AFB483C10D}"/>
              </a:ext>
            </a:extLst>
          </p:cNvPr>
          <p:cNvSpPr txBox="1"/>
          <p:nvPr/>
        </p:nvSpPr>
        <p:spPr>
          <a:xfrm>
            <a:off x="395356" y="3349486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Master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09EDA6-EF4D-42BA-9516-8767BD7270A2}"/>
              </a:ext>
            </a:extLst>
          </p:cNvPr>
          <p:cNvSpPr txBox="1"/>
          <p:nvPr/>
        </p:nvSpPr>
        <p:spPr>
          <a:xfrm>
            <a:off x="3321878" y="919921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Slave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AF9A036-9A71-459E-8354-49ADBA7BECE9}"/>
              </a:ext>
            </a:extLst>
          </p:cNvPr>
          <p:cNvSpPr txBox="1"/>
          <p:nvPr/>
        </p:nvSpPr>
        <p:spPr>
          <a:xfrm>
            <a:off x="6336748" y="964095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Slave 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0D7CE66-A5E2-4837-B6AA-BFD58C6A69B3}"/>
              </a:ext>
            </a:extLst>
          </p:cNvPr>
          <p:cNvSpPr txBox="1"/>
          <p:nvPr/>
        </p:nvSpPr>
        <p:spPr>
          <a:xfrm>
            <a:off x="9417878" y="964095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Slave n</a:t>
            </a:r>
          </a:p>
        </p:txBody>
      </p:sp>
      <p:sp>
        <p:nvSpPr>
          <p:cNvPr id="30" name="Arrow: Chevron 29">
            <a:extLst>
              <a:ext uri="{FF2B5EF4-FFF2-40B4-BE49-F238E27FC236}">
                <a16:creationId xmlns:a16="http://schemas.microsoft.com/office/drawing/2014/main" id="{704F3F08-40C6-4A90-940E-BF59FEE02812}"/>
              </a:ext>
            </a:extLst>
          </p:cNvPr>
          <p:cNvSpPr/>
          <p:nvPr/>
        </p:nvSpPr>
        <p:spPr>
          <a:xfrm>
            <a:off x="8172815" y="4550552"/>
            <a:ext cx="539848" cy="186459"/>
          </a:xfrm>
          <a:prstGeom prst="chevron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5683564F-F692-43A1-8EA8-4EB0BF3B0822}"/>
              </a:ext>
            </a:extLst>
          </p:cNvPr>
          <p:cNvSpPr/>
          <p:nvPr/>
        </p:nvSpPr>
        <p:spPr>
          <a:xfrm>
            <a:off x="8879597" y="4550552"/>
            <a:ext cx="539848" cy="186459"/>
          </a:xfrm>
          <a:prstGeom prst="chevron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Arrow: Left-Right 31">
            <a:extLst>
              <a:ext uri="{FF2B5EF4-FFF2-40B4-BE49-F238E27FC236}">
                <a16:creationId xmlns:a16="http://schemas.microsoft.com/office/drawing/2014/main" id="{58C1A961-D400-4C9B-A236-3DADF0F5680F}"/>
              </a:ext>
            </a:extLst>
          </p:cNvPr>
          <p:cNvSpPr/>
          <p:nvPr/>
        </p:nvSpPr>
        <p:spPr>
          <a:xfrm>
            <a:off x="9805922" y="5422988"/>
            <a:ext cx="796499" cy="36315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Left-Up 33">
            <a:extLst>
              <a:ext uri="{FF2B5EF4-FFF2-40B4-BE49-F238E27FC236}">
                <a16:creationId xmlns:a16="http://schemas.microsoft.com/office/drawing/2014/main" id="{7B93A620-DDD8-46A7-A8C7-4EF973211ABB}"/>
              </a:ext>
            </a:extLst>
          </p:cNvPr>
          <p:cNvSpPr/>
          <p:nvPr/>
        </p:nvSpPr>
        <p:spPr>
          <a:xfrm>
            <a:off x="7702804" y="2887848"/>
            <a:ext cx="784130" cy="2893435"/>
          </a:xfrm>
          <a:prstGeom prst="lef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EDB4E2-0B93-4005-8972-10C7D494EE48}"/>
              </a:ext>
            </a:extLst>
          </p:cNvPr>
          <p:cNvSpPr txBox="1"/>
          <p:nvPr/>
        </p:nvSpPr>
        <p:spPr>
          <a:xfrm>
            <a:off x="3255617" y="2421835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SCL</a:t>
            </a:r>
            <a:r>
              <a:rPr lang="en-US">
                <a:cs typeface="Calibri"/>
              </a:rPr>
              <a:t>                    SDA</a:t>
            </a:r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528E3E4-19B5-4A1F-A5D9-598218D1E8EE}"/>
              </a:ext>
            </a:extLst>
          </p:cNvPr>
          <p:cNvSpPr txBox="1"/>
          <p:nvPr/>
        </p:nvSpPr>
        <p:spPr>
          <a:xfrm>
            <a:off x="6303617" y="2421835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SCL</a:t>
            </a:r>
            <a:r>
              <a:rPr lang="en-US">
                <a:cs typeface="Calibri"/>
              </a:rPr>
              <a:t>                    SDA</a:t>
            </a:r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86749AB-D74F-4282-895A-8E03ED98E5B5}"/>
              </a:ext>
            </a:extLst>
          </p:cNvPr>
          <p:cNvSpPr txBox="1"/>
          <p:nvPr/>
        </p:nvSpPr>
        <p:spPr>
          <a:xfrm>
            <a:off x="9451008" y="2421835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SCL</a:t>
            </a:r>
            <a:r>
              <a:rPr lang="en-US">
                <a:cs typeface="Calibri"/>
              </a:rPr>
              <a:t>                    SDA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3A6F1C-8A02-4359-AC7D-B81FC480D5E1}"/>
              </a:ext>
            </a:extLst>
          </p:cNvPr>
          <p:cNvSpPr txBox="1"/>
          <p:nvPr/>
        </p:nvSpPr>
        <p:spPr>
          <a:xfrm>
            <a:off x="3255617" y="1715052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CLICK 1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DB1FFB0-E36C-4669-883D-4AE31105D302}"/>
              </a:ext>
            </a:extLst>
          </p:cNvPr>
          <p:cNvSpPr txBox="1"/>
          <p:nvPr/>
        </p:nvSpPr>
        <p:spPr>
          <a:xfrm>
            <a:off x="6336747" y="1715052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CLICK 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863165C-F4B0-45E2-BAC6-5E3832899B1F}"/>
              </a:ext>
            </a:extLst>
          </p:cNvPr>
          <p:cNvSpPr txBox="1"/>
          <p:nvPr/>
        </p:nvSpPr>
        <p:spPr>
          <a:xfrm>
            <a:off x="9451008" y="1715052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CLICK n</a:t>
            </a:r>
          </a:p>
        </p:txBody>
      </p:sp>
    </p:spTree>
    <p:extLst>
      <p:ext uri="{BB962C8B-B14F-4D97-AF65-F5344CB8AC3E}">
        <p14:creationId xmlns:p14="http://schemas.microsoft.com/office/powerpoint/2010/main" val="30583167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BCFC3-D828-41CD-A907-E933DF8D3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UART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6B47BD-0AD8-4731-940E-F249862F3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3574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FC96E-D8B3-4AA5-80CD-89D54A01F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PWM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83296D-868F-426D-9BCD-99CEEC681C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4342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78C74-773A-4567-9969-EDED9B9F5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Compaire availabilty PIN</a:t>
            </a:r>
            <a:endParaRPr lang="en-US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6E243-A6B0-4FFD-BD67-BDBE65E94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2531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1B5E9-6ADD-427D-8B40-7C8AA1392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Solution 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E63D0-2D62-44E6-9CB1-03DBA81B6B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612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79DAB-0E80-4F8B-B119-A6DD66F9D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Schametic 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B8EC4-4996-440C-AA36-F3208932D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662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BEE0CFD-A401-4FF3-9EE8-8A4B7E734609}"/>
              </a:ext>
            </a:extLst>
          </p:cNvPr>
          <p:cNvSpPr/>
          <p:nvPr/>
        </p:nvSpPr>
        <p:spPr>
          <a:xfrm>
            <a:off x="0" y="5599869"/>
            <a:ext cx="2010877" cy="12581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Dylan:</a:t>
            </a:r>
          </a:p>
          <a:p>
            <a:pPr algn="ctr"/>
            <a:r>
              <a:rPr lang="en-US">
                <a:solidFill>
                  <a:schemeClr val="tx1"/>
                </a:solidFill>
                <a:cs typeface="Calibri"/>
              </a:rPr>
              <a:t>Rough Design Layout</a:t>
            </a:r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63591B2C-B343-44DE-8AB2-C508D4CBB0CB}"/>
              </a:ext>
            </a:extLst>
          </p:cNvPr>
          <p:cNvGrpSpPr/>
          <p:nvPr/>
        </p:nvGrpSpPr>
        <p:grpSpPr>
          <a:xfrm>
            <a:off x="893605" y="170173"/>
            <a:ext cx="10971013" cy="5364431"/>
            <a:chOff x="2635176" y="871012"/>
            <a:chExt cx="8444382" cy="4231458"/>
          </a:xfrm>
        </p:grpSpPr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352056BD-0A6B-492B-A8D5-1AF209C2D486}"/>
                </a:ext>
              </a:extLst>
            </p:cNvPr>
            <p:cNvGrpSpPr/>
            <p:nvPr/>
          </p:nvGrpSpPr>
          <p:grpSpPr>
            <a:xfrm>
              <a:off x="2635176" y="871012"/>
              <a:ext cx="8444382" cy="4231458"/>
              <a:chOff x="116179" y="182281"/>
              <a:chExt cx="10175387" cy="4263620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735E0B23-74BB-4E9A-AB1D-6B14080389B3}"/>
                  </a:ext>
                </a:extLst>
              </p:cNvPr>
              <p:cNvGrpSpPr/>
              <p:nvPr/>
            </p:nvGrpSpPr>
            <p:grpSpPr>
              <a:xfrm>
                <a:off x="116179" y="182281"/>
                <a:ext cx="2832823" cy="4263620"/>
                <a:chOff x="517305" y="946798"/>
                <a:chExt cx="2134900" cy="3236052"/>
              </a:xfrm>
            </p:grpSpPr>
            <p:pic>
              <p:nvPicPr>
                <p:cNvPr id="224" name="picture">
                  <a:extLst>
                    <a:ext uri="{FF2B5EF4-FFF2-40B4-BE49-F238E27FC236}">
                      <a16:creationId xmlns:a16="http://schemas.microsoft.com/office/drawing/2014/main" id="{B34C9E03-17DA-41B1-9AB0-305D9ACDFB73}"/>
                    </a:ext>
                  </a:extLst>
                </p:cNvPr>
                <p:cNvPicPr/>
                <p:nvPr/>
              </p:nvPicPr>
              <p:blipFill rotWithShape="1">
                <a:blip r:embed="rId3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rightnessContrast bright="-20000" contrast="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3805" r="75315" b="9511"/>
                <a:stretch/>
              </p:blipFill>
              <p:spPr bwMode="auto">
                <a:xfrm>
                  <a:off x="644307" y="1249378"/>
                  <a:ext cx="1366570" cy="2933472"/>
                </a:xfrm>
                <a:prstGeom prst="rect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  <a:extLst>
                  <a:ext uri="{53640926-AAD7-44D8-BBD7-CCE9431645EC}">
                    <a14:shadowObscured xmlns:a14="http://schemas.microsoft.com/office/drawing/2010/main"/>
                  </a:ext>
                </a:extLst>
              </p:spPr>
            </p:pic>
            <p:sp>
              <p:nvSpPr>
                <p:cNvPr id="225" name="TextBox 224">
                  <a:extLst>
                    <a:ext uri="{FF2B5EF4-FFF2-40B4-BE49-F238E27FC236}">
                      <a16:creationId xmlns:a16="http://schemas.microsoft.com/office/drawing/2014/main" id="{7A5B08C9-D58E-4F84-9654-48FAABDF579C}"/>
                    </a:ext>
                  </a:extLst>
                </p:cNvPr>
                <p:cNvSpPr txBox="1"/>
                <p:nvPr/>
              </p:nvSpPr>
              <p:spPr>
                <a:xfrm>
                  <a:off x="517305" y="946798"/>
                  <a:ext cx="2134900" cy="28245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/>
                    <a:t>CHOOSE ANY FOUR</a:t>
                  </a:r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1903EF06-DD1A-43B2-8D68-A35AA8526581}"/>
                  </a:ext>
                </a:extLst>
              </p:cNvPr>
              <p:cNvGrpSpPr/>
              <p:nvPr/>
            </p:nvGrpSpPr>
            <p:grpSpPr>
              <a:xfrm>
                <a:off x="2952183" y="220257"/>
                <a:ext cx="5067521" cy="1753647"/>
                <a:chOff x="3360951" y="583803"/>
                <a:chExt cx="5067521" cy="1753647"/>
              </a:xfrm>
            </p:grpSpPr>
            <p:grpSp>
              <p:nvGrpSpPr>
                <p:cNvPr id="213" name="Group 212">
                  <a:extLst>
                    <a:ext uri="{FF2B5EF4-FFF2-40B4-BE49-F238E27FC236}">
                      <a16:creationId xmlns:a16="http://schemas.microsoft.com/office/drawing/2014/main" id="{4C111AFB-CD36-4DD3-A20C-0BE93021BCB6}"/>
                    </a:ext>
                  </a:extLst>
                </p:cNvPr>
                <p:cNvGrpSpPr/>
                <p:nvPr/>
              </p:nvGrpSpPr>
              <p:grpSpPr>
                <a:xfrm>
                  <a:off x="3360951" y="930517"/>
                  <a:ext cx="5067521" cy="1406933"/>
                  <a:chOff x="6240939" y="1787212"/>
                  <a:chExt cx="5037918" cy="1379889"/>
                </a:xfrm>
              </p:grpSpPr>
              <p:grpSp>
                <p:nvGrpSpPr>
                  <p:cNvPr id="215" name="Group 214">
                    <a:extLst>
                      <a:ext uri="{FF2B5EF4-FFF2-40B4-BE49-F238E27FC236}">
                        <a16:creationId xmlns:a16="http://schemas.microsoft.com/office/drawing/2014/main" id="{49E52DC2-F3FB-430F-8AD6-BB6C9C0313F7}"/>
                      </a:ext>
                    </a:extLst>
                  </p:cNvPr>
                  <p:cNvGrpSpPr/>
                  <p:nvPr/>
                </p:nvGrpSpPr>
                <p:grpSpPr>
                  <a:xfrm>
                    <a:off x="6240939" y="1787212"/>
                    <a:ext cx="5037918" cy="1379889"/>
                    <a:chOff x="6240939" y="1787212"/>
                    <a:chExt cx="5037918" cy="1379889"/>
                  </a:xfrm>
                </p:grpSpPr>
                <p:pic>
                  <p:nvPicPr>
                    <p:cNvPr id="220" name="Picture 4" descr="Image result for mikrobus">
                      <a:extLst>
                        <a:ext uri="{FF2B5EF4-FFF2-40B4-BE49-F238E27FC236}">
                          <a16:creationId xmlns:a16="http://schemas.microsoft.com/office/drawing/2014/main" id="{7F6FF9CE-7994-42C1-A672-DBF84293BB8D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5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33214" r="32653"/>
                    <a:stretch/>
                  </p:blipFill>
                  <p:spPr bwMode="auto">
                    <a:xfrm>
                      <a:off x="6240939" y="1787212"/>
                      <a:ext cx="1266576" cy="1364472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pic>
                  <p:nvPicPr>
                    <p:cNvPr id="221" name="Picture 4" descr="Image result for mikrobus">
                      <a:extLst>
                        <a:ext uri="{FF2B5EF4-FFF2-40B4-BE49-F238E27FC236}">
                          <a16:creationId xmlns:a16="http://schemas.microsoft.com/office/drawing/2014/main" id="{031D686F-CB61-4AEA-8963-0EDB238AC592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5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33214" r="32653"/>
                    <a:stretch/>
                  </p:blipFill>
                  <p:spPr bwMode="auto">
                    <a:xfrm>
                      <a:off x="7497818" y="1795381"/>
                      <a:ext cx="1266576" cy="1364472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pic>
                  <p:nvPicPr>
                    <p:cNvPr id="222" name="Picture 4" descr="Image result for mikrobus">
                      <a:extLst>
                        <a:ext uri="{FF2B5EF4-FFF2-40B4-BE49-F238E27FC236}">
                          <a16:creationId xmlns:a16="http://schemas.microsoft.com/office/drawing/2014/main" id="{BF9FDBFE-D2F8-43BA-BADF-E0B171DB513D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5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33214" r="32653"/>
                    <a:stretch/>
                  </p:blipFill>
                  <p:spPr bwMode="auto">
                    <a:xfrm>
                      <a:off x="8737331" y="1802629"/>
                      <a:ext cx="1266576" cy="1364472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pic>
                  <p:nvPicPr>
                    <p:cNvPr id="223" name="Picture 4" descr="Image result for mikrobus">
                      <a:extLst>
                        <a:ext uri="{FF2B5EF4-FFF2-40B4-BE49-F238E27FC236}">
                          <a16:creationId xmlns:a16="http://schemas.microsoft.com/office/drawing/2014/main" id="{165E4AC2-59FB-4393-863A-A20F77BE9D8D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5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33214" r="32653"/>
                    <a:stretch/>
                  </p:blipFill>
                  <p:spPr bwMode="auto">
                    <a:xfrm>
                      <a:off x="10012281" y="1795380"/>
                      <a:ext cx="1266576" cy="1364472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</p:grpSp>
              <p:sp>
                <p:nvSpPr>
                  <p:cNvPr id="216" name="Rectangle 215">
                    <a:extLst>
                      <a:ext uri="{FF2B5EF4-FFF2-40B4-BE49-F238E27FC236}">
                        <a16:creationId xmlns:a16="http://schemas.microsoft.com/office/drawing/2014/main" id="{315C6D28-C12E-42AB-A6F9-DB4640AE0DEF}"/>
                      </a:ext>
                    </a:extLst>
                  </p:cNvPr>
                  <p:cNvSpPr/>
                  <p:nvPr/>
                </p:nvSpPr>
                <p:spPr>
                  <a:xfrm>
                    <a:off x="8031234" y="2679027"/>
                    <a:ext cx="171451" cy="254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>
                        <a:solidFill>
                          <a:schemeClr val="tx1"/>
                        </a:solidFill>
                      </a:rPr>
                      <a:t>2</a:t>
                    </a:r>
                  </a:p>
                </p:txBody>
              </p:sp>
              <p:sp>
                <p:nvSpPr>
                  <p:cNvPr id="217" name="Rectangle 216">
                    <a:extLst>
                      <a:ext uri="{FF2B5EF4-FFF2-40B4-BE49-F238E27FC236}">
                        <a16:creationId xmlns:a16="http://schemas.microsoft.com/office/drawing/2014/main" id="{494634BC-9CC0-44D0-B080-9309FDB8DB96}"/>
                      </a:ext>
                    </a:extLst>
                  </p:cNvPr>
                  <p:cNvSpPr/>
                  <p:nvPr/>
                </p:nvSpPr>
                <p:spPr>
                  <a:xfrm>
                    <a:off x="9276395" y="2679027"/>
                    <a:ext cx="171451" cy="254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>
                        <a:solidFill>
                          <a:schemeClr val="tx1"/>
                        </a:solidFill>
                      </a:rPr>
                      <a:t>3</a:t>
                    </a:r>
                  </a:p>
                </p:txBody>
              </p:sp>
              <p:sp>
                <p:nvSpPr>
                  <p:cNvPr id="218" name="Rectangle 217">
                    <a:extLst>
                      <a:ext uri="{FF2B5EF4-FFF2-40B4-BE49-F238E27FC236}">
                        <a16:creationId xmlns:a16="http://schemas.microsoft.com/office/drawing/2014/main" id="{84C244A9-296E-48F4-B96B-73E5F4EB260A}"/>
                      </a:ext>
                    </a:extLst>
                  </p:cNvPr>
                  <p:cNvSpPr/>
                  <p:nvPr/>
                </p:nvSpPr>
                <p:spPr>
                  <a:xfrm>
                    <a:off x="10551937" y="2681581"/>
                    <a:ext cx="171451" cy="254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>
                        <a:solidFill>
                          <a:schemeClr val="tx1"/>
                        </a:solidFill>
                      </a:rPr>
                      <a:t>4</a:t>
                    </a:r>
                  </a:p>
                </p:txBody>
              </p:sp>
              <p:sp>
                <p:nvSpPr>
                  <p:cNvPr id="219" name="Rectangle 218">
                    <a:extLst>
                      <a:ext uri="{FF2B5EF4-FFF2-40B4-BE49-F238E27FC236}">
                        <a16:creationId xmlns:a16="http://schemas.microsoft.com/office/drawing/2014/main" id="{AE8B7BF0-A780-4F9C-BF73-1B1F59183FE3}"/>
                      </a:ext>
                    </a:extLst>
                  </p:cNvPr>
                  <p:cNvSpPr/>
                  <p:nvPr/>
                </p:nvSpPr>
                <p:spPr>
                  <a:xfrm>
                    <a:off x="6770307" y="2683273"/>
                    <a:ext cx="171451" cy="254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>
                        <a:solidFill>
                          <a:schemeClr val="tx1"/>
                        </a:solidFill>
                      </a:rPr>
                      <a:t>1</a:t>
                    </a:r>
                  </a:p>
                </p:txBody>
              </p:sp>
            </p:grpSp>
            <p:sp>
              <p:nvSpPr>
                <p:cNvPr id="214" name="TextBox 213">
                  <a:extLst>
                    <a:ext uri="{FF2B5EF4-FFF2-40B4-BE49-F238E27FC236}">
                      <a16:creationId xmlns:a16="http://schemas.microsoft.com/office/drawing/2014/main" id="{ABE159F4-6DBE-4078-A7D1-369FF1E33420}"/>
                    </a:ext>
                  </a:extLst>
                </p:cNvPr>
                <p:cNvSpPr txBox="1"/>
                <p:nvPr/>
              </p:nvSpPr>
              <p:spPr>
                <a:xfrm>
                  <a:off x="4706385" y="583803"/>
                  <a:ext cx="3246844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/>
                    <a:t>CLICK SENSOR HUB</a:t>
                  </a:r>
                </a:p>
              </p:txBody>
            </p:sp>
          </p:grpSp>
          <p:grpSp>
            <p:nvGrpSpPr>
              <p:cNvPr id="157" name="Group 156">
                <a:extLst>
                  <a:ext uri="{FF2B5EF4-FFF2-40B4-BE49-F238E27FC236}">
                    <a16:creationId xmlns:a16="http://schemas.microsoft.com/office/drawing/2014/main" id="{0FCBAF79-AFFC-4A8F-86F0-101986D9513C}"/>
                  </a:ext>
                </a:extLst>
              </p:cNvPr>
              <p:cNvGrpSpPr/>
              <p:nvPr/>
            </p:nvGrpSpPr>
            <p:grpSpPr>
              <a:xfrm>
                <a:off x="5956387" y="2019258"/>
                <a:ext cx="2349819" cy="1862756"/>
                <a:chOff x="8525593" y="2262199"/>
                <a:chExt cx="2349819" cy="1862756"/>
              </a:xfrm>
            </p:grpSpPr>
            <p:grpSp>
              <p:nvGrpSpPr>
                <p:cNvPr id="196" name="Group 195">
                  <a:extLst>
                    <a:ext uri="{FF2B5EF4-FFF2-40B4-BE49-F238E27FC236}">
                      <a16:creationId xmlns:a16="http://schemas.microsoft.com/office/drawing/2014/main" id="{1687588E-B374-4505-B283-CF9D14B07005}"/>
                    </a:ext>
                  </a:extLst>
                </p:cNvPr>
                <p:cNvGrpSpPr/>
                <p:nvPr/>
              </p:nvGrpSpPr>
              <p:grpSpPr>
                <a:xfrm>
                  <a:off x="8867641" y="2650595"/>
                  <a:ext cx="1659191" cy="1474360"/>
                  <a:chOff x="5833104" y="3530547"/>
                  <a:chExt cx="1659191" cy="1474360"/>
                </a:xfrm>
              </p:grpSpPr>
              <p:pic>
                <p:nvPicPr>
                  <p:cNvPr id="198" name="Graphic 197">
                    <a:extLst>
                      <a:ext uri="{FF2B5EF4-FFF2-40B4-BE49-F238E27FC236}">
                        <a16:creationId xmlns:a16="http://schemas.microsoft.com/office/drawing/2014/main" id="{795675A0-181B-41D7-B1F1-C3A18009B15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6">
                    <a:lum bright="20000" contrast="-40000"/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7"/>
                      </a:ext>
                    </a:extLst>
                  </a:blip>
                  <a:srcRect l="18994" r="24959"/>
                  <a:stretch/>
                </p:blipFill>
                <p:spPr>
                  <a:xfrm>
                    <a:off x="6665966" y="3530547"/>
                    <a:ext cx="826329" cy="1474360"/>
                  </a:xfrm>
                  <a:prstGeom prst="rect">
                    <a:avLst/>
                  </a:prstGeom>
                </p:spPr>
              </p:pic>
              <p:grpSp>
                <p:nvGrpSpPr>
                  <p:cNvPr id="199" name="Group 198">
                    <a:extLst>
                      <a:ext uri="{FF2B5EF4-FFF2-40B4-BE49-F238E27FC236}">
                        <a16:creationId xmlns:a16="http://schemas.microsoft.com/office/drawing/2014/main" id="{A80BF8F7-5480-4E4A-A68B-0135B30762BB}"/>
                      </a:ext>
                    </a:extLst>
                  </p:cNvPr>
                  <p:cNvGrpSpPr/>
                  <p:nvPr/>
                </p:nvGrpSpPr>
                <p:grpSpPr>
                  <a:xfrm>
                    <a:off x="5833104" y="3530547"/>
                    <a:ext cx="664411" cy="1391214"/>
                    <a:chOff x="8624221" y="906462"/>
                    <a:chExt cx="2084998" cy="4830059"/>
                  </a:xfrm>
                </p:grpSpPr>
                <p:sp>
                  <p:nvSpPr>
                    <p:cNvPr id="200" name="Rectangle 199">
                      <a:extLst>
                        <a:ext uri="{FF2B5EF4-FFF2-40B4-BE49-F238E27FC236}">
                          <a16:creationId xmlns:a16="http://schemas.microsoft.com/office/drawing/2014/main" id="{44305EF3-6A27-465C-9655-35593CFD2C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27477" y="906462"/>
                      <a:ext cx="1670538" cy="1601422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01" name="Rectangle 200">
                      <a:extLst>
                        <a:ext uri="{FF2B5EF4-FFF2-40B4-BE49-F238E27FC236}">
                          <a16:creationId xmlns:a16="http://schemas.microsoft.com/office/drawing/2014/main" id="{D3463020-C0AD-4769-B49D-041A085F42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3662" y="1485900"/>
                      <a:ext cx="354935" cy="272562"/>
                    </a:xfrm>
                    <a:prstGeom prst="rect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02" name="Rectangle 201">
                      <a:extLst>
                        <a:ext uri="{FF2B5EF4-FFF2-40B4-BE49-F238E27FC236}">
                          <a16:creationId xmlns:a16="http://schemas.microsoft.com/office/drawing/2014/main" id="{B3744EBD-C7ED-4C16-AB51-C30AF448AE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68834" y="1485900"/>
                      <a:ext cx="354935" cy="272562"/>
                    </a:xfrm>
                    <a:prstGeom prst="rect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03" name="Rectangle 202">
                      <a:extLst>
                        <a:ext uri="{FF2B5EF4-FFF2-40B4-BE49-F238E27FC236}">
                          <a16:creationId xmlns:a16="http://schemas.microsoft.com/office/drawing/2014/main" id="{69F474A1-69BA-477C-AC7A-89397DF544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161572" y="1490296"/>
                      <a:ext cx="89557" cy="263769"/>
                    </a:xfrm>
                    <a:prstGeom prst="rect">
                      <a:avLst/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04" name="Rectangle 203">
                      <a:extLst>
                        <a:ext uri="{FF2B5EF4-FFF2-40B4-BE49-F238E27FC236}">
                          <a16:creationId xmlns:a16="http://schemas.microsoft.com/office/drawing/2014/main" id="{83511E1E-B2AB-4D41-8AB8-7A0CE463B7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049617" y="1490296"/>
                      <a:ext cx="89557" cy="263769"/>
                    </a:xfrm>
                    <a:prstGeom prst="rect">
                      <a:avLst/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205" name="Group 204">
                      <a:extLst>
                        <a:ext uri="{FF2B5EF4-FFF2-40B4-BE49-F238E27FC236}">
                          <a16:creationId xmlns:a16="http://schemas.microsoft.com/office/drawing/2014/main" id="{85A97AB0-6B26-4956-BB7E-B42D48A907E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624221" y="2457762"/>
                      <a:ext cx="2077050" cy="3278759"/>
                      <a:chOff x="5582487" y="3007741"/>
                      <a:chExt cx="2077050" cy="3278759"/>
                    </a:xfrm>
                  </p:grpSpPr>
                  <p:sp>
                    <p:nvSpPr>
                      <p:cNvPr id="207" name="Rectangle 206">
                        <a:extLst>
                          <a:ext uri="{FF2B5EF4-FFF2-40B4-BE49-F238E27FC236}">
                            <a16:creationId xmlns:a16="http://schemas.microsoft.com/office/drawing/2014/main" id="{26EFCB44-9648-4AC1-AA24-4DF82C1B6C9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585124" y="3007741"/>
                        <a:ext cx="2074413" cy="1933758"/>
                      </a:xfrm>
                      <a:prstGeom prst="rect">
                        <a:avLst/>
                      </a:prstGeom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208" name="Isosceles Triangle 207">
                        <a:extLst>
                          <a:ext uri="{FF2B5EF4-FFF2-40B4-BE49-F238E27FC236}">
                            <a16:creationId xmlns:a16="http://schemas.microsoft.com/office/drawing/2014/main" id="{94844E4D-1776-40F8-ACB3-D85E8CA47F12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7132847" y="4941499"/>
                        <a:ext cx="523759" cy="452263"/>
                      </a:xfrm>
                      <a:prstGeom prst="triangle">
                        <a:avLst/>
                      </a:prstGeom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09" name="Isosceles Triangle 208">
                        <a:extLst>
                          <a:ext uri="{FF2B5EF4-FFF2-40B4-BE49-F238E27FC236}">
                            <a16:creationId xmlns:a16="http://schemas.microsoft.com/office/drawing/2014/main" id="{7AC0EE8D-2E70-419D-8B75-E0A69D4B71D2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5582487" y="4941499"/>
                        <a:ext cx="523759" cy="452263"/>
                      </a:xfrm>
                      <a:prstGeom prst="triangle">
                        <a:avLst/>
                      </a:prstGeom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10" name="Rectangle 209">
                        <a:extLst>
                          <a:ext uri="{FF2B5EF4-FFF2-40B4-BE49-F238E27FC236}">
                            <a16:creationId xmlns:a16="http://schemas.microsoft.com/office/drawing/2014/main" id="{7E9FF810-8B1F-41E5-B232-0A6E05D3647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218509" y="4941499"/>
                        <a:ext cx="807642" cy="1345001"/>
                      </a:xfrm>
                      <a:prstGeom prst="rect">
                        <a:avLst/>
                      </a:prstGeom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11" name="Rectangle: Single Corner Snipped 210">
                        <a:extLst>
                          <a:ext uri="{FF2B5EF4-FFF2-40B4-BE49-F238E27FC236}">
                            <a16:creationId xmlns:a16="http://schemas.microsoft.com/office/drawing/2014/main" id="{AAF558D8-3696-43EA-A267-BE6A35C923E6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5809045" y="4721447"/>
                        <a:ext cx="807642" cy="976701"/>
                      </a:xfrm>
                      <a:prstGeom prst="snip1Rect">
                        <a:avLst>
                          <a:gd name="adj" fmla="val 44496"/>
                        </a:avLst>
                      </a:prstGeom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12" name="Rectangle: Single Corner Snipped 211">
                        <a:extLst>
                          <a:ext uri="{FF2B5EF4-FFF2-40B4-BE49-F238E27FC236}">
                            <a16:creationId xmlns:a16="http://schemas.microsoft.com/office/drawing/2014/main" id="{71DF6712-E593-42AA-A136-D7B687736245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H="1">
                        <a:off x="6611407" y="4721447"/>
                        <a:ext cx="807642" cy="976701"/>
                      </a:xfrm>
                      <a:prstGeom prst="snip1Rect">
                        <a:avLst>
                          <a:gd name="adj" fmla="val 44496"/>
                        </a:avLst>
                      </a:prstGeom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r"/>
                        <a:endParaRPr lang="en-US"/>
                      </a:p>
                    </p:txBody>
                  </p:sp>
                </p:grpSp>
                <p:pic>
                  <p:nvPicPr>
                    <p:cNvPr id="206" name="Graphic 205">
                      <a:extLst>
                        <a:ext uri="{FF2B5EF4-FFF2-40B4-BE49-F238E27FC236}">
                          <a16:creationId xmlns:a16="http://schemas.microsoft.com/office/drawing/2014/main" id="{13EEAD6C-31C2-470F-80AF-4F5B5011466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8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9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8624221" y="2590135"/>
                      <a:ext cx="2084998" cy="229906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197" name="TextBox 196">
                  <a:extLst>
                    <a:ext uri="{FF2B5EF4-FFF2-40B4-BE49-F238E27FC236}">
                      <a16:creationId xmlns:a16="http://schemas.microsoft.com/office/drawing/2014/main" id="{1A693239-661C-4F25-A11E-AF3E20784ED5}"/>
                    </a:ext>
                  </a:extLst>
                </p:cNvPr>
                <p:cNvSpPr txBox="1"/>
                <p:nvPr/>
              </p:nvSpPr>
              <p:spPr>
                <a:xfrm>
                  <a:off x="8525593" y="2262199"/>
                  <a:ext cx="234981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/>
                    <a:t>PC CONNECTIVITY</a:t>
                  </a:r>
                </a:p>
              </p:txBody>
            </p:sp>
          </p:grpSp>
          <p:grpSp>
            <p:nvGrpSpPr>
              <p:cNvPr id="158" name="Group 157">
                <a:extLst>
                  <a:ext uri="{FF2B5EF4-FFF2-40B4-BE49-F238E27FC236}">
                    <a16:creationId xmlns:a16="http://schemas.microsoft.com/office/drawing/2014/main" id="{8FF9D8DD-68DD-4A20-9495-5C69377CAF09}"/>
                  </a:ext>
                </a:extLst>
              </p:cNvPr>
              <p:cNvGrpSpPr/>
              <p:nvPr/>
            </p:nvGrpSpPr>
            <p:grpSpPr>
              <a:xfrm>
                <a:off x="3990627" y="1942837"/>
                <a:ext cx="2369516" cy="2003037"/>
                <a:chOff x="7655206" y="3998308"/>
                <a:chExt cx="2304819" cy="1918610"/>
              </a:xfrm>
            </p:grpSpPr>
            <p:pic>
              <p:nvPicPr>
                <p:cNvPr id="194" name="Picture 193">
                  <a:extLst>
                    <a:ext uri="{FF2B5EF4-FFF2-40B4-BE49-F238E27FC236}">
                      <a16:creationId xmlns:a16="http://schemas.microsoft.com/office/drawing/2014/main" id="{AC81803F-109B-4412-BA21-F0186043A28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colorTemperature colorTemp="7772"/>
                          </a14:imgEffect>
                          <a14:imgEffect>
                            <a14:saturation sat="33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682" t="5898" r="5108" b="5642"/>
                <a:stretch/>
              </p:blipFill>
              <p:spPr>
                <a:xfrm>
                  <a:off x="7852771" y="4325510"/>
                  <a:ext cx="1909690" cy="1591408"/>
                </a:xfrm>
                <a:prstGeom prst="rect">
                  <a:avLst/>
                </a:prstGeom>
              </p:spPr>
            </p:pic>
            <p:sp>
              <p:nvSpPr>
                <p:cNvPr id="195" name="TextBox 194">
                  <a:extLst>
                    <a:ext uri="{FF2B5EF4-FFF2-40B4-BE49-F238E27FC236}">
                      <a16:creationId xmlns:a16="http://schemas.microsoft.com/office/drawing/2014/main" id="{EB2A41D8-F0E7-40F2-9160-C7E827BA0EA8}"/>
                    </a:ext>
                  </a:extLst>
                </p:cNvPr>
                <p:cNvSpPr txBox="1"/>
                <p:nvPr/>
              </p:nvSpPr>
              <p:spPr>
                <a:xfrm>
                  <a:off x="7655206" y="3998308"/>
                  <a:ext cx="230481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/>
                    <a:t>FRDM-KL46Z</a:t>
                  </a:r>
                </a:p>
              </p:txBody>
            </p:sp>
          </p:grpSp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A4D9C2A7-F360-4940-8BFC-CB8543C9134A}"/>
                  </a:ext>
                </a:extLst>
              </p:cNvPr>
              <p:cNvGrpSpPr/>
              <p:nvPr/>
            </p:nvGrpSpPr>
            <p:grpSpPr>
              <a:xfrm>
                <a:off x="7922050" y="2019258"/>
                <a:ext cx="2369516" cy="2085987"/>
                <a:chOff x="9165346" y="2630692"/>
                <a:chExt cx="2304819" cy="1971459"/>
              </a:xfrm>
            </p:grpSpPr>
            <p:pic>
              <p:nvPicPr>
                <p:cNvPr id="192" name="Graphic 191" descr="Computer">
                  <a:extLst>
                    <a:ext uri="{FF2B5EF4-FFF2-40B4-BE49-F238E27FC236}">
                      <a16:creationId xmlns:a16="http://schemas.microsoft.com/office/drawing/2014/main" id="{A07B1955-56D0-43B6-97A5-27C1DC508DA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>
                  <a:lum bright="20000" contrast="-40000"/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1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382648" y="2731933"/>
                  <a:ext cx="1870218" cy="1870218"/>
                </a:xfrm>
                <a:prstGeom prst="rect">
                  <a:avLst/>
                </a:prstGeom>
              </p:spPr>
            </p:pic>
            <p:sp>
              <p:nvSpPr>
                <p:cNvPr id="193" name="TextBox 192">
                  <a:extLst>
                    <a:ext uri="{FF2B5EF4-FFF2-40B4-BE49-F238E27FC236}">
                      <a16:creationId xmlns:a16="http://schemas.microsoft.com/office/drawing/2014/main" id="{38B6A16C-DCAA-4F21-88E2-8D83EC35F19B}"/>
                    </a:ext>
                  </a:extLst>
                </p:cNvPr>
                <p:cNvSpPr txBox="1"/>
                <p:nvPr/>
              </p:nvSpPr>
              <p:spPr>
                <a:xfrm>
                  <a:off x="9165346" y="2630692"/>
                  <a:ext cx="230481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/>
                    <a:t>COMPUTER</a:t>
                  </a:r>
                </a:p>
              </p:txBody>
            </p:sp>
          </p:grpSp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7C90B586-F101-4A8F-BB42-AA64CF188212}"/>
                  </a:ext>
                </a:extLst>
              </p:cNvPr>
              <p:cNvGrpSpPr/>
              <p:nvPr/>
            </p:nvGrpSpPr>
            <p:grpSpPr>
              <a:xfrm>
                <a:off x="2316873" y="1883069"/>
                <a:ext cx="2070794" cy="2206184"/>
                <a:chOff x="7845479" y="4177874"/>
                <a:chExt cx="2349819" cy="2407723"/>
              </a:xfrm>
            </p:grpSpPr>
            <p:sp>
              <p:nvSpPr>
                <p:cNvPr id="161" name="TextBox 160">
                  <a:extLst>
                    <a:ext uri="{FF2B5EF4-FFF2-40B4-BE49-F238E27FC236}">
                      <a16:creationId xmlns:a16="http://schemas.microsoft.com/office/drawing/2014/main" id="{087AAF34-ED70-4042-9D9D-0B3DB5050729}"/>
                    </a:ext>
                  </a:extLst>
                </p:cNvPr>
                <p:cNvSpPr txBox="1"/>
                <p:nvPr/>
              </p:nvSpPr>
              <p:spPr>
                <a:xfrm>
                  <a:off x="7845479" y="4177874"/>
                  <a:ext cx="2349819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/>
                    <a:t>HUB TO BOARD CONNECTION</a:t>
                  </a:r>
                </a:p>
              </p:txBody>
            </p:sp>
            <p:grpSp>
              <p:nvGrpSpPr>
                <p:cNvPr id="162" name="Group 161">
                  <a:extLst>
                    <a:ext uri="{FF2B5EF4-FFF2-40B4-BE49-F238E27FC236}">
                      <a16:creationId xmlns:a16="http://schemas.microsoft.com/office/drawing/2014/main" id="{F1C21984-4532-4592-8846-D92CC4DE5EA8}"/>
                    </a:ext>
                  </a:extLst>
                </p:cNvPr>
                <p:cNvGrpSpPr/>
                <p:nvPr/>
              </p:nvGrpSpPr>
              <p:grpSpPr>
                <a:xfrm>
                  <a:off x="7917200" y="4563208"/>
                  <a:ext cx="2206378" cy="2022389"/>
                  <a:chOff x="7917199" y="4020094"/>
                  <a:chExt cx="2565503" cy="2565503"/>
                </a:xfrm>
              </p:grpSpPr>
              <p:pic>
                <p:nvPicPr>
                  <p:cNvPr id="163" name="Graphic 162">
                    <a:extLst>
                      <a:ext uri="{FF2B5EF4-FFF2-40B4-BE49-F238E27FC236}">
                        <a16:creationId xmlns:a16="http://schemas.microsoft.com/office/drawing/2014/main" id="{EA1B8368-70C1-4D83-AAED-E2E7415DCCF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4">
                    <a:lum bright="20000" contrast="-40000"/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5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917199" y="4020094"/>
                    <a:ext cx="2565503" cy="2565503"/>
                  </a:xfrm>
                  <a:prstGeom prst="rect">
                    <a:avLst/>
                  </a:prstGeom>
                </p:spPr>
              </p:pic>
              <p:grpSp>
                <p:nvGrpSpPr>
                  <p:cNvPr id="164" name="Group 163">
                    <a:extLst>
                      <a:ext uri="{FF2B5EF4-FFF2-40B4-BE49-F238E27FC236}">
                        <a16:creationId xmlns:a16="http://schemas.microsoft.com/office/drawing/2014/main" id="{24640D1C-4A88-41C8-B264-BBF2AA14144F}"/>
                      </a:ext>
                    </a:extLst>
                  </p:cNvPr>
                  <p:cNvGrpSpPr/>
                  <p:nvPr/>
                </p:nvGrpSpPr>
                <p:grpSpPr>
                  <a:xfrm>
                    <a:off x="8185106" y="4379442"/>
                    <a:ext cx="664411" cy="1391214"/>
                    <a:chOff x="8624221" y="906462"/>
                    <a:chExt cx="2084998" cy="4830059"/>
                  </a:xfrm>
                </p:grpSpPr>
                <p:sp>
                  <p:nvSpPr>
                    <p:cNvPr id="179" name="Rectangle 178">
                      <a:extLst>
                        <a:ext uri="{FF2B5EF4-FFF2-40B4-BE49-F238E27FC236}">
                          <a16:creationId xmlns:a16="http://schemas.microsoft.com/office/drawing/2014/main" id="{9EB9B8CC-3403-40A2-A51D-CF324EBF85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27477" y="906462"/>
                      <a:ext cx="1670538" cy="1601422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80" name="Rectangle 179">
                      <a:extLst>
                        <a:ext uri="{FF2B5EF4-FFF2-40B4-BE49-F238E27FC236}">
                          <a16:creationId xmlns:a16="http://schemas.microsoft.com/office/drawing/2014/main" id="{C7A7E141-4AD6-4846-B3DD-6C627D4B07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3662" y="1485900"/>
                      <a:ext cx="354935" cy="272562"/>
                    </a:xfrm>
                    <a:prstGeom prst="rect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81" name="Rectangle 180">
                      <a:extLst>
                        <a:ext uri="{FF2B5EF4-FFF2-40B4-BE49-F238E27FC236}">
                          <a16:creationId xmlns:a16="http://schemas.microsoft.com/office/drawing/2014/main" id="{ABC70F2E-205E-4EA2-8512-74830E9E0D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68834" y="1485900"/>
                      <a:ext cx="354935" cy="272562"/>
                    </a:xfrm>
                    <a:prstGeom prst="rect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82" name="Rectangle 181">
                      <a:extLst>
                        <a:ext uri="{FF2B5EF4-FFF2-40B4-BE49-F238E27FC236}">
                          <a16:creationId xmlns:a16="http://schemas.microsoft.com/office/drawing/2014/main" id="{E1614694-6045-496F-91E8-E5B07147D2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161572" y="1490296"/>
                      <a:ext cx="89557" cy="263769"/>
                    </a:xfrm>
                    <a:prstGeom prst="rect">
                      <a:avLst/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83" name="Rectangle 182">
                      <a:extLst>
                        <a:ext uri="{FF2B5EF4-FFF2-40B4-BE49-F238E27FC236}">
                          <a16:creationId xmlns:a16="http://schemas.microsoft.com/office/drawing/2014/main" id="{92653D9F-B5A5-4AF4-9985-A61F3E8B91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049617" y="1490296"/>
                      <a:ext cx="89557" cy="263769"/>
                    </a:xfrm>
                    <a:prstGeom prst="rect">
                      <a:avLst/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184" name="Group 183">
                      <a:extLst>
                        <a:ext uri="{FF2B5EF4-FFF2-40B4-BE49-F238E27FC236}">
                          <a16:creationId xmlns:a16="http://schemas.microsoft.com/office/drawing/2014/main" id="{B06C167A-C956-4B08-99B8-34920725DBC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624221" y="2457762"/>
                      <a:ext cx="2077050" cy="3278759"/>
                      <a:chOff x="5582487" y="3007741"/>
                      <a:chExt cx="2077050" cy="3278759"/>
                    </a:xfrm>
                  </p:grpSpPr>
                  <p:sp>
                    <p:nvSpPr>
                      <p:cNvPr id="186" name="Rectangle 185">
                        <a:extLst>
                          <a:ext uri="{FF2B5EF4-FFF2-40B4-BE49-F238E27FC236}">
                            <a16:creationId xmlns:a16="http://schemas.microsoft.com/office/drawing/2014/main" id="{78D69E11-A106-4666-AE5D-DC65EF9EF3A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585124" y="3007741"/>
                        <a:ext cx="2074413" cy="1933758"/>
                      </a:xfrm>
                      <a:prstGeom prst="rect">
                        <a:avLst/>
                      </a:prstGeom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87" name="Isosceles Triangle 186">
                        <a:extLst>
                          <a:ext uri="{FF2B5EF4-FFF2-40B4-BE49-F238E27FC236}">
                            <a16:creationId xmlns:a16="http://schemas.microsoft.com/office/drawing/2014/main" id="{80903453-8F73-4EC0-9CB1-95AC3326C129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7132847" y="4941499"/>
                        <a:ext cx="523759" cy="452263"/>
                      </a:xfrm>
                      <a:prstGeom prst="triangle">
                        <a:avLst/>
                      </a:prstGeom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8" name="Isosceles Triangle 187">
                        <a:extLst>
                          <a:ext uri="{FF2B5EF4-FFF2-40B4-BE49-F238E27FC236}">
                            <a16:creationId xmlns:a16="http://schemas.microsoft.com/office/drawing/2014/main" id="{B4495B31-CE15-41F4-99FB-5558EFC02F53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5582487" y="4941499"/>
                        <a:ext cx="523759" cy="452263"/>
                      </a:xfrm>
                      <a:prstGeom prst="triangle">
                        <a:avLst/>
                      </a:prstGeom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9" name="Rectangle 188">
                        <a:extLst>
                          <a:ext uri="{FF2B5EF4-FFF2-40B4-BE49-F238E27FC236}">
                            <a16:creationId xmlns:a16="http://schemas.microsoft.com/office/drawing/2014/main" id="{00BEF687-F99F-4A2D-970F-4CD6FD6A58D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218509" y="4941499"/>
                        <a:ext cx="807642" cy="1345001"/>
                      </a:xfrm>
                      <a:prstGeom prst="rect">
                        <a:avLst/>
                      </a:prstGeom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90" name="Rectangle: Single Corner Snipped 189">
                        <a:extLst>
                          <a:ext uri="{FF2B5EF4-FFF2-40B4-BE49-F238E27FC236}">
                            <a16:creationId xmlns:a16="http://schemas.microsoft.com/office/drawing/2014/main" id="{7E033D4A-A538-4320-A8FF-1B9F7315E897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5809045" y="4721447"/>
                        <a:ext cx="807642" cy="976701"/>
                      </a:xfrm>
                      <a:prstGeom prst="snip1Rect">
                        <a:avLst>
                          <a:gd name="adj" fmla="val 44496"/>
                        </a:avLst>
                      </a:prstGeom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91" name="Rectangle: Single Corner Snipped 190">
                        <a:extLst>
                          <a:ext uri="{FF2B5EF4-FFF2-40B4-BE49-F238E27FC236}">
                            <a16:creationId xmlns:a16="http://schemas.microsoft.com/office/drawing/2014/main" id="{29F3A8B1-7054-423A-AB12-9CF1C3A997AE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H="1">
                        <a:off x="6611407" y="4721447"/>
                        <a:ext cx="807642" cy="976701"/>
                      </a:xfrm>
                      <a:prstGeom prst="snip1Rect">
                        <a:avLst>
                          <a:gd name="adj" fmla="val 44496"/>
                        </a:avLst>
                      </a:prstGeom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r"/>
                        <a:endParaRPr lang="en-US"/>
                      </a:p>
                    </p:txBody>
                  </p:sp>
                </p:grpSp>
                <p:pic>
                  <p:nvPicPr>
                    <p:cNvPr id="185" name="Graphic 184">
                      <a:extLst>
                        <a:ext uri="{FF2B5EF4-FFF2-40B4-BE49-F238E27FC236}">
                          <a16:creationId xmlns:a16="http://schemas.microsoft.com/office/drawing/2014/main" id="{0FF3364B-3371-43D7-9842-B6D83D46D6E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8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9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8624221" y="2590135"/>
                      <a:ext cx="2084998" cy="2299062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165" name="Group 164">
                    <a:extLst>
                      <a:ext uri="{FF2B5EF4-FFF2-40B4-BE49-F238E27FC236}">
                        <a16:creationId xmlns:a16="http://schemas.microsoft.com/office/drawing/2014/main" id="{91F170EF-D5B9-4180-9400-24D854D8FE5C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9523936" y="4857722"/>
                    <a:ext cx="664411" cy="1391214"/>
                    <a:chOff x="8624221" y="906462"/>
                    <a:chExt cx="2084998" cy="4830059"/>
                  </a:xfrm>
                </p:grpSpPr>
                <p:sp>
                  <p:nvSpPr>
                    <p:cNvPr id="166" name="Rectangle 165">
                      <a:extLst>
                        <a:ext uri="{FF2B5EF4-FFF2-40B4-BE49-F238E27FC236}">
                          <a16:creationId xmlns:a16="http://schemas.microsoft.com/office/drawing/2014/main" id="{23D5A6CC-91F2-4563-AB45-7904ABA0DA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27477" y="906462"/>
                      <a:ext cx="1670538" cy="1601422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67" name="Rectangle 166">
                      <a:extLst>
                        <a:ext uri="{FF2B5EF4-FFF2-40B4-BE49-F238E27FC236}">
                          <a16:creationId xmlns:a16="http://schemas.microsoft.com/office/drawing/2014/main" id="{52315F24-36F9-48CD-B443-FD7541AF99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3662" y="1485900"/>
                      <a:ext cx="354935" cy="272562"/>
                    </a:xfrm>
                    <a:prstGeom prst="rect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68" name="Rectangle 167">
                      <a:extLst>
                        <a:ext uri="{FF2B5EF4-FFF2-40B4-BE49-F238E27FC236}">
                          <a16:creationId xmlns:a16="http://schemas.microsoft.com/office/drawing/2014/main" id="{CAD08F89-C17A-481B-98BF-B122BF2A8D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68834" y="1485900"/>
                      <a:ext cx="354935" cy="272562"/>
                    </a:xfrm>
                    <a:prstGeom prst="rect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69" name="Rectangle 168">
                      <a:extLst>
                        <a:ext uri="{FF2B5EF4-FFF2-40B4-BE49-F238E27FC236}">
                          <a16:creationId xmlns:a16="http://schemas.microsoft.com/office/drawing/2014/main" id="{A8D01E17-6AFD-4662-9768-8E8362627E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161572" y="1490296"/>
                      <a:ext cx="89557" cy="263769"/>
                    </a:xfrm>
                    <a:prstGeom prst="rect">
                      <a:avLst/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0" name="Rectangle 169">
                      <a:extLst>
                        <a:ext uri="{FF2B5EF4-FFF2-40B4-BE49-F238E27FC236}">
                          <a16:creationId xmlns:a16="http://schemas.microsoft.com/office/drawing/2014/main" id="{D0FA2775-2334-458F-8411-C02293928B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049617" y="1490296"/>
                      <a:ext cx="89557" cy="263769"/>
                    </a:xfrm>
                    <a:prstGeom prst="rect">
                      <a:avLst/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171" name="Group 170">
                      <a:extLst>
                        <a:ext uri="{FF2B5EF4-FFF2-40B4-BE49-F238E27FC236}">
                          <a16:creationId xmlns:a16="http://schemas.microsoft.com/office/drawing/2014/main" id="{F6110C1B-3708-4A37-9AA3-3039E928B2F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624221" y="2457762"/>
                      <a:ext cx="2077050" cy="3278759"/>
                      <a:chOff x="5582487" y="3007741"/>
                      <a:chExt cx="2077050" cy="3278759"/>
                    </a:xfrm>
                  </p:grpSpPr>
                  <p:sp>
                    <p:nvSpPr>
                      <p:cNvPr id="173" name="Rectangle 172">
                        <a:extLst>
                          <a:ext uri="{FF2B5EF4-FFF2-40B4-BE49-F238E27FC236}">
                            <a16:creationId xmlns:a16="http://schemas.microsoft.com/office/drawing/2014/main" id="{C3B75DB8-3A9A-43D3-8E9A-74887FFEFA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585124" y="3007741"/>
                        <a:ext cx="2074413" cy="1933758"/>
                      </a:xfrm>
                      <a:prstGeom prst="rect">
                        <a:avLst/>
                      </a:prstGeom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74" name="Isosceles Triangle 173">
                        <a:extLst>
                          <a:ext uri="{FF2B5EF4-FFF2-40B4-BE49-F238E27FC236}">
                            <a16:creationId xmlns:a16="http://schemas.microsoft.com/office/drawing/2014/main" id="{8BCA732D-C1C8-48C1-8A0E-202B80B90138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7132847" y="4941499"/>
                        <a:ext cx="523759" cy="452263"/>
                      </a:xfrm>
                      <a:prstGeom prst="triangle">
                        <a:avLst/>
                      </a:prstGeom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5" name="Isosceles Triangle 174">
                        <a:extLst>
                          <a:ext uri="{FF2B5EF4-FFF2-40B4-BE49-F238E27FC236}">
                            <a16:creationId xmlns:a16="http://schemas.microsoft.com/office/drawing/2014/main" id="{8212E8F0-A91F-4833-89C2-225E1ED20EF3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5582487" y="4941499"/>
                        <a:ext cx="523759" cy="452263"/>
                      </a:xfrm>
                      <a:prstGeom prst="triangle">
                        <a:avLst/>
                      </a:prstGeom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6" name="Rectangle 175">
                        <a:extLst>
                          <a:ext uri="{FF2B5EF4-FFF2-40B4-BE49-F238E27FC236}">
                            <a16:creationId xmlns:a16="http://schemas.microsoft.com/office/drawing/2014/main" id="{9824A3F0-F92B-4BC4-8930-331769ECDF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218509" y="4941499"/>
                        <a:ext cx="807642" cy="1345001"/>
                      </a:xfrm>
                      <a:prstGeom prst="rect">
                        <a:avLst/>
                      </a:prstGeom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7" name="Rectangle: Single Corner Snipped 176">
                        <a:extLst>
                          <a:ext uri="{FF2B5EF4-FFF2-40B4-BE49-F238E27FC236}">
                            <a16:creationId xmlns:a16="http://schemas.microsoft.com/office/drawing/2014/main" id="{9D494C01-EF01-40CC-A711-850F84DD4263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5809045" y="4721447"/>
                        <a:ext cx="807642" cy="976701"/>
                      </a:xfrm>
                      <a:prstGeom prst="snip1Rect">
                        <a:avLst>
                          <a:gd name="adj" fmla="val 44496"/>
                        </a:avLst>
                      </a:prstGeom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8" name="Rectangle: Single Corner Snipped 177">
                        <a:extLst>
                          <a:ext uri="{FF2B5EF4-FFF2-40B4-BE49-F238E27FC236}">
                            <a16:creationId xmlns:a16="http://schemas.microsoft.com/office/drawing/2014/main" id="{7B3A7C9A-B8E5-4053-8DF9-90FA70CC71B6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H="1">
                        <a:off x="6611407" y="4721447"/>
                        <a:ext cx="807642" cy="976701"/>
                      </a:xfrm>
                      <a:prstGeom prst="snip1Rect">
                        <a:avLst>
                          <a:gd name="adj" fmla="val 44496"/>
                        </a:avLst>
                      </a:prstGeom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r"/>
                        <a:endParaRPr lang="en-US"/>
                      </a:p>
                    </p:txBody>
                  </p:sp>
                </p:grpSp>
                <p:pic>
                  <p:nvPicPr>
                    <p:cNvPr id="172" name="Graphic 171">
                      <a:extLst>
                        <a:ext uri="{FF2B5EF4-FFF2-40B4-BE49-F238E27FC236}">
                          <a16:creationId xmlns:a16="http://schemas.microsoft.com/office/drawing/2014/main" id="{E0CB8B97-2C73-4E97-AEB9-07BAC37502B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8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9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8624221" y="2590135"/>
                      <a:ext cx="2084998" cy="2299062"/>
                    </a:xfrm>
                    <a:prstGeom prst="rect">
                      <a:avLst/>
                    </a:prstGeom>
                  </p:spPr>
                </p:pic>
              </p:grpSp>
            </p:grpSp>
          </p:grpSp>
        </p:grpSp>
        <p:cxnSp>
          <p:nvCxnSpPr>
            <p:cNvPr id="151" name="Connector: Elbow 150">
              <a:extLst>
                <a:ext uri="{FF2B5EF4-FFF2-40B4-BE49-F238E27FC236}">
                  <a16:creationId xmlns:a16="http://schemas.microsoft.com/office/drawing/2014/main" id="{25078779-C749-453C-B73F-286FDFE1181B}"/>
                </a:ext>
              </a:extLst>
            </p:cNvPr>
            <p:cNvCxnSpPr>
              <a:cxnSpLocks/>
            </p:cNvCxnSpPr>
            <p:nvPr/>
          </p:nvCxnSpPr>
          <p:spPr>
            <a:xfrm>
              <a:off x="4279869" y="1476375"/>
              <a:ext cx="402581" cy="206855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>
                  <a:alpha val="73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ctor: Elbow 151">
              <a:extLst>
                <a:ext uri="{FF2B5EF4-FFF2-40B4-BE49-F238E27FC236}">
                  <a16:creationId xmlns:a16="http://schemas.microsoft.com/office/drawing/2014/main" id="{ECAF8816-39A2-460A-9424-D8A39982D8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89728" y="2400300"/>
              <a:ext cx="434672" cy="180646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>
                  <a:alpha val="73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ctor: Elbow 152">
              <a:extLst>
                <a:ext uri="{FF2B5EF4-FFF2-40B4-BE49-F238E27FC236}">
                  <a16:creationId xmlns:a16="http://schemas.microsoft.com/office/drawing/2014/main" id="{27719EAF-C4B8-4882-A218-222CBBF9FD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79869" y="2117696"/>
              <a:ext cx="492663" cy="136199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>
                  <a:alpha val="73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ctor: Elbow 153">
              <a:extLst>
                <a:ext uri="{FF2B5EF4-FFF2-40B4-BE49-F238E27FC236}">
                  <a16:creationId xmlns:a16="http://schemas.microsoft.com/office/drawing/2014/main" id="{F64EF62D-59F3-40E2-B73D-EC33A1559825}"/>
                </a:ext>
              </a:extLst>
            </p:cNvPr>
            <p:cNvCxnSpPr>
              <a:cxnSpLocks/>
            </p:cNvCxnSpPr>
            <p:nvPr/>
          </p:nvCxnSpPr>
          <p:spPr>
            <a:xfrm>
              <a:off x="4270940" y="1826791"/>
              <a:ext cx="501592" cy="73430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>
                  <a:alpha val="73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90297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5407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EA703FD-AAFD-44B5-B2BE-9C3D0F1733CE}"/>
              </a:ext>
            </a:extLst>
          </p:cNvPr>
          <p:cNvSpPr/>
          <p:nvPr/>
        </p:nvSpPr>
        <p:spPr>
          <a:xfrm>
            <a:off x="4582890" y="3228655"/>
            <a:ext cx="1551963" cy="126673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FRDM-KL46Z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A45A3D-8978-472A-9049-3DCE8CF58807}"/>
              </a:ext>
            </a:extLst>
          </p:cNvPr>
          <p:cNvSpPr/>
          <p:nvPr/>
        </p:nvSpPr>
        <p:spPr>
          <a:xfrm>
            <a:off x="2271616" y="3249633"/>
            <a:ext cx="770841" cy="62917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Click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F8B4C1-01B2-47D2-886A-467843694FEA}"/>
              </a:ext>
            </a:extLst>
          </p:cNvPr>
          <p:cNvSpPr/>
          <p:nvPr/>
        </p:nvSpPr>
        <p:spPr>
          <a:xfrm>
            <a:off x="2271616" y="3866220"/>
            <a:ext cx="770841" cy="62917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Click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EC70C58-7B44-49E3-8799-2E680A9062B8}"/>
              </a:ext>
            </a:extLst>
          </p:cNvPr>
          <p:cNvSpPr/>
          <p:nvPr/>
        </p:nvSpPr>
        <p:spPr>
          <a:xfrm>
            <a:off x="1500775" y="3249630"/>
            <a:ext cx="770841" cy="62917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Click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623B68B-FF58-4CEF-AFB9-6065DFD5AA52}"/>
              </a:ext>
            </a:extLst>
          </p:cNvPr>
          <p:cNvSpPr/>
          <p:nvPr/>
        </p:nvSpPr>
        <p:spPr>
          <a:xfrm>
            <a:off x="1500774" y="3866219"/>
            <a:ext cx="770841" cy="62917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Click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DC2BCE3-36E8-459A-994A-C9EDD2A95BE0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3039262" y="3862024"/>
            <a:ext cx="1543628" cy="0"/>
          </a:xfrm>
          <a:prstGeom prst="line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88641B9-7659-4C50-940F-5CBE7AD94D61}"/>
              </a:ext>
            </a:extLst>
          </p:cNvPr>
          <p:cNvSpPr txBox="1"/>
          <p:nvPr/>
        </p:nvSpPr>
        <p:spPr>
          <a:xfrm>
            <a:off x="3273653" y="3174887"/>
            <a:ext cx="10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Interface </a:t>
            </a:r>
          </a:p>
          <a:p>
            <a:pPr algn="ctr"/>
            <a:r>
              <a:rPr lang="en-US"/>
              <a:t>PCB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FFED11-4D3F-49C4-A128-741AFDF57F68}"/>
              </a:ext>
            </a:extLst>
          </p:cNvPr>
          <p:cNvSpPr/>
          <p:nvPr/>
        </p:nvSpPr>
        <p:spPr>
          <a:xfrm>
            <a:off x="7893972" y="3228654"/>
            <a:ext cx="1551963" cy="126673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Analytics Display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25A60BE-155E-4C37-B887-18997560A2B5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6903624" y="3862023"/>
            <a:ext cx="990348" cy="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9110D45-51F9-4841-982B-B705422E6176}"/>
              </a:ext>
            </a:extLst>
          </p:cNvPr>
          <p:cNvSpPr txBox="1"/>
          <p:nvPr/>
        </p:nvSpPr>
        <p:spPr>
          <a:xfrm>
            <a:off x="6369245" y="2897888"/>
            <a:ext cx="14235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Bluetooth or </a:t>
            </a:r>
          </a:p>
          <a:p>
            <a:pPr algn="ctr"/>
            <a:r>
              <a:rPr lang="en-US"/>
              <a:t>USB </a:t>
            </a:r>
          </a:p>
          <a:p>
            <a:pPr algn="ctr"/>
            <a:r>
              <a:rPr lang="en-US"/>
              <a:t>Connection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D455766-53E2-4BDB-A62A-4CB5A9C0341F}"/>
              </a:ext>
            </a:extLst>
          </p:cNvPr>
          <p:cNvCxnSpPr>
            <a:cxnSpLocks/>
            <a:endCxn id="4" idx="3"/>
          </p:cNvCxnSpPr>
          <p:nvPr/>
        </p:nvCxnSpPr>
        <p:spPr>
          <a:xfrm flipH="1">
            <a:off x="6134853" y="3862024"/>
            <a:ext cx="64091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D25E7A17-B160-49DC-90F7-78E0CB31F279}"/>
              </a:ext>
            </a:extLst>
          </p:cNvPr>
          <p:cNvSpPr/>
          <p:nvPr/>
        </p:nvSpPr>
        <p:spPr>
          <a:xfrm>
            <a:off x="4582891" y="1414103"/>
            <a:ext cx="1551963" cy="58794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Mbed code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3D5617E-726C-4CFA-8400-7B6873AAC16E}"/>
              </a:ext>
            </a:extLst>
          </p:cNvPr>
          <p:cNvCxnSpPr>
            <a:cxnSpLocks/>
          </p:cNvCxnSpPr>
          <p:nvPr/>
        </p:nvCxnSpPr>
        <p:spPr>
          <a:xfrm flipV="1">
            <a:off x="4822679" y="2002052"/>
            <a:ext cx="0" cy="12266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CD163B3-C3FB-455A-ADB4-03ACB30074D3}"/>
              </a:ext>
            </a:extLst>
          </p:cNvPr>
          <p:cNvSpPr txBox="1"/>
          <p:nvPr/>
        </p:nvSpPr>
        <p:spPr>
          <a:xfrm>
            <a:off x="3355663" y="2230617"/>
            <a:ext cx="1375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/>
              <a:t>Input: Click </a:t>
            </a:r>
          </a:p>
          <a:p>
            <a:pPr algn="ctr"/>
            <a:r>
              <a:rPr lang="en-US" sz="1400"/>
              <a:t>Sensor Readings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4B53E89-32C4-4591-B3FA-884ABE04EE08}"/>
              </a:ext>
            </a:extLst>
          </p:cNvPr>
          <p:cNvCxnSpPr>
            <a:cxnSpLocks/>
          </p:cNvCxnSpPr>
          <p:nvPr/>
        </p:nvCxnSpPr>
        <p:spPr>
          <a:xfrm>
            <a:off x="5896877" y="2002052"/>
            <a:ext cx="0" cy="12266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AA3E0B51-1206-4E8D-B049-4ACCBE62E81F}"/>
              </a:ext>
            </a:extLst>
          </p:cNvPr>
          <p:cNvSpPr txBox="1"/>
          <p:nvPr/>
        </p:nvSpPr>
        <p:spPr>
          <a:xfrm>
            <a:off x="5746947" y="2186255"/>
            <a:ext cx="19545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/>
              <a:t>Output: Formatted</a:t>
            </a:r>
          </a:p>
          <a:p>
            <a:pPr algn="ctr"/>
            <a:r>
              <a:rPr lang="en-US" sz="1400"/>
              <a:t>String for Text File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B3C3AF3-5107-4C07-8D39-8CE2CC1F5442}"/>
              </a:ext>
            </a:extLst>
          </p:cNvPr>
          <p:cNvSpPr/>
          <p:nvPr/>
        </p:nvSpPr>
        <p:spPr>
          <a:xfrm>
            <a:off x="3180310" y="1229694"/>
            <a:ext cx="4429956" cy="1556483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4505F9B-771E-4F11-B8C2-D35513F132E8}"/>
              </a:ext>
            </a:extLst>
          </p:cNvPr>
          <p:cNvSpPr txBox="1"/>
          <p:nvPr/>
        </p:nvSpPr>
        <p:spPr>
          <a:xfrm>
            <a:off x="6106397" y="1190243"/>
            <a:ext cx="1527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Deliverable #2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7EFCF3D-A833-43B2-8A27-A9EC53E8B6F0}"/>
              </a:ext>
            </a:extLst>
          </p:cNvPr>
          <p:cNvSpPr/>
          <p:nvPr/>
        </p:nvSpPr>
        <p:spPr>
          <a:xfrm>
            <a:off x="3120640" y="3100561"/>
            <a:ext cx="1409360" cy="1556483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8569120-F828-40EC-BB1A-9AEC1136EE77}"/>
              </a:ext>
            </a:extLst>
          </p:cNvPr>
          <p:cNvSpPr txBox="1"/>
          <p:nvPr/>
        </p:nvSpPr>
        <p:spPr>
          <a:xfrm>
            <a:off x="3073314" y="4273942"/>
            <a:ext cx="1527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Deliverable #1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D334BAB-B419-4589-ADD6-CE0CB63765A4}"/>
              </a:ext>
            </a:extLst>
          </p:cNvPr>
          <p:cNvSpPr/>
          <p:nvPr/>
        </p:nvSpPr>
        <p:spPr>
          <a:xfrm>
            <a:off x="6369244" y="2893678"/>
            <a:ext cx="4450475" cy="1726185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E70C958-BE98-49FB-B1E3-833D5549D5B4}"/>
              </a:ext>
            </a:extLst>
          </p:cNvPr>
          <p:cNvSpPr txBox="1"/>
          <p:nvPr/>
        </p:nvSpPr>
        <p:spPr>
          <a:xfrm>
            <a:off x="9335294" y="2853331"/>
            <a:ext cx="1527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Deliverable #3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C1C341A-9CC5-43CD-83D4-A6BBE8E19413}"/>
              </a:ext>
            </a:extLst>
          </p:cNvPr>
          <p:cNvSpPr/>
          <p:nvPr/>
        </p:nvSpPr>
        <p:spPr>
          <a:xfrm>
            <a:off x="0" y="5599869"/>
            <a:ext cx="2010877" cy="12581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Alfonso:</a:t>
            </a:r>
          </a:p>
          <a:p>
            <a:pPr algn="ctr"/>
            <a:r>
              <a:rPr lang="en-US">
                <a:solidFill>
                  <a:schemeClr val="tx1"/>
                </a:solidFill>
              </a:rPr>
              <a:t>General Project Scope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E9A5147-4652-4B82-A5DE-35637B2D57D6}"/>
              </a:ext>
            </a:extLst>
          </p:cNvPr>
          <p:cNvSpPr txBox="1"/>
          <p:nvPr/>
        </p:nvSpPr>
        <p:spPr>
          <a:xfrm>
            <a:off x="3168844" y="3836064"/>
            <a:ext cx="12861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/>
              <a:t>Output: Sensor </a:t>
            </a:r>
          </a:p>
          <a:p>
            <a:pPr algn="ctr"/>
            <a:r>
              <a:rPr lang="en-US" sz="1400"/>
              <a:t>Reading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C3F1B2F-8A11-406E-9544-5829AC65DFEA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7701521" y="3862023"/>
            <a:ext cx="192451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94A9668A-2E51-4D26-8AF3-F4B9ADF710F1}"/>
              </a:ext>
            </a:extLst>
          </p:cNvPr>
          <p:cNvSpPr txBox="1"/>
          <p:nvPr/>
        </p:nvSpPr>
        <p:spPr>
          <a:xfrm>
            <a:off x="6310738" y="3868015"/>
            <a:ext cx="16471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/>
              <a:t>Output: Text File</a:t>
            </a:r>
          </a:p>
        </p:txBody>
      </p:sp>
    </p:spTree>
    <p:extLst>
      <p:ext uri="{BB962C8B-B14F-4D97-AF65-F5344CB8AC3E}">
        <p14:creationId xmlns:p14="http://schemas.microsoft.com/office/powerpoint/2010/main" val="1158264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26AB2FD-AE2A-43DF-97E8-40C79AADA2A2}"/>
              </a:ext>
            </a:extLst>
          </p:cNvPr>
          <p:cNvSpPr/>
          <p:nvPr/>
        </p:nvSpPr>
        <p:spPr>
          <a:xfrm>
            <a:off x="0" y="5599869"/>
            <a:ext cx="2010877" cy="12581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Alfonso:</a:t>
            </a:r>
          </a:p>
          <a:p>
            <a:pPr algn="ctr"/>
            <a:r>
              <a:rPr lang="en-US">
                <a:solidFill>
                  <a:schemeClr val="tx1"/>
                </a:solidFill>
              </a:rPr>
              <a:t>PCB Layout #1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7B8A95-0EDE-4418-A99A-118FBB85E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950" y="968633"/>
            <a:ext cx="2305050" cy="240982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8F719D3-2E8A-4D3D-9BEB-B2C3193379CE}"/>
              </a:ext>
            </a:extLst>
          </p:cNvPr>
          <p:cNvSpPr/>
          <p:nvPr/>
        </p:nvSpPr>
        <p:spPr>
          <a:xfrm>
            <a:off x="7949778" y="3688632"/>
            <a:ext cx="3225778" cy="106028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>
                <a:solidFill>
                  <a:schemeClr val="tx1"/>
                </a:solidFill>
              </a:rPr>
              <a:t>Legend:</a:t>
            </a:r>
          </a:p>
          <a:p>
            <a:pPr algn="r"/>
            <a:r>
              <a:rPr lang="en-US">
                <a:solidFill>
                  <a:schemeClr val="tx1"/>
                </a:solidFill>
              </a:rPr>
              <a:t>- Shared by all Clicks</a:t>
            </a:r>
          </a:p>
          <a:p>
            <a:pPr algn="r"/>
            <a:r>
              <a:rPr lang="en-US">
                <a:solidFill>
                  <a:schemeClr val="tx1"/>
                </a:solidFill>
              </a:rPr>
              <a:t>- Individual per Click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23950C6-39FF-4CC4-A94A-5E133EAA703E}"/>
              </a:ext>
            </a:extLst>
          </p:cNvPr>
          <p:cNvCxnSpPr>
            <a:cxnSpLocks/>
          </p:cNvCxnSpPr>
          <p:nvPr/>
        </p:nvCxnSpPr>
        <p:spPr>
          <a:xfrm>
            <a:off x="8328082" y="4219531"/>
            <a:ext cx="77242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44A232-2F45-4B3C-903A-02B16891B0D3}"/>
              </a:ext>
            </a:extLst>
          </p:cNvPr>
          <p:cNvCxnSpPr>
            <a:cxnSpLocks/>
          </p:cNvCxnSpPr>
          <p:nvPr/>
        </p:nvCxnSpPr>
        <p:spPr>
          <a:xfrm>
            <a:off x="8328082" y="4516309"/>
            <a:ext cx="772429" cy="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B430463-EF5D-4167-BE0D-D048541AE04A}"/>
              </a:ext>
            </a:extLst>
          </p:cNvPr>
          <p:cNvSpPr txBox="1"/>
          <p:nvPr/>
        </p:nvSpPr>
        <p:spPr>
          <a:xfrm>
            <a:off x="8037618" y="4028200"/>
            <a:ext cx="290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75874F-D171-4688-AAB6-523875A53BC2}"/>
              </a:ext>
            </a:extLst>
          </p:cNvPr>
          <p:cNvSpPr txBox="1"/>
          <p:nvPr/>
        </p:nvSpPr>
        <p:spPr>
          <a:xfrm>
            <a:off x="8085708" y="4290617"/>
            <a:ext cx="242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5E0C512-F6B0-4CB0-8D2D-A82906EB8BB0}"/>
              </a:ext>
            </a:extLst>
          </p:cNvPr>
          <p:cNvCxnSpPr>
            <a:cxnSpLocks/>
          </p:cNvCxnSpPr>
          <p:nvPr/>
        </p:nvCxnSpPr>
        <p:spPr>
          <a:xfrm>
            <a:off x="3319407" y="2886108"/>
            <a:ext cx="77242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A22435C-7206-4978-8BD4-797106E2E304}"/>
              </a:ext>
            </a:extLst>
          </p:cNvPr>
          <p:cNvSpPr txBox="1"/>
          <p:nvPr/>
        </p:nvSpPr>
        <p:spPr>
          <a:xfrm>
            <a:off x="3028943" y="2694777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06287E3-B5A0-474C-91CE-861C9EAD840E}"/>
              </a:ext>
            </a:extLst>
          </p:cNvPr>
          <p:cNvCxnSpPr>
            <a:cxnSpLocks/>
          </p:cNvCxnSpPr>
          <p:nvPr/>
        </p:nvCxnSpPr>
        <p:spPr>
          <a:xfrm>
            <a:off x="3319407" y="2685627"/>
            <a:ext cx="77242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9145CB0-1306-4D26-8B90-DFD1141B3285}"/>
              </a:ext>
            </a:extLst>
          </p:cNvPr>
          <p:cNvSpPr txBox="1"/>
          <p:nvPr/>
        </p:nvSpPr>
        <p:spPr>
          <a:xfrm>
            <a:off x="3028943" y="2494296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3A56503-49E8-4519-BC8B-3D612EB7C3F5}"/>
              </a:ext>
            </a:extLst>
          </p:cNvPr>
          <p:cNvCxnSpPr>
            <a:cxnSpLocks/>
          </p:cNvCxnSpPr>
          <p:nvPr/>
        </p:nvCxnSpPr>
        <p:spPr>
          <a:xfrm>
            <a:off x="3308787" y="2494186"/>
            <a:ext cx="77242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F46A681-856A-4C1E-8473-D80F6508E696}"/>
              </a:ext>
            </a:extLst>
          </p:cNvPr>
          <p:cNvSpPr txBox="1"/>
          <p:nvPr/>
        </p:nvSpPr>
        <p:spPr>
          <a:xfrm>
            <a:off x="3018323" y="2302855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FF6F6E6-0A52-4AB3-B6D4-B3D14F17B439}"/>
              </a:ext>
            </a:extLst>
          </p:cNvPr>
          <p:cNvCxnSpPr>
            <a:cxnSpLocks/>
          </p:cNvCxnSpPr>
          <p:nvPr/>
        </p:nvCxnSpPr>
        <p:spPr>
          <a:xfrm>
            <a:off x="3319407" y="2300029"/>
            <a:ext cx="77242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EA029DE-8310-443D-99ED-EC01E748FFD8}"/>
              </a:ext>
            </a:extLst>
          </p:cNvPr>
          <p:cNvSpPr txBox="1"/>
          <p:nvPr/>
        </p:nvSpPr>
        <p:spPr>
          <a:xfrm>
            <a:off x="3028943" y="2108698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83B436C-5304-4182-90D1-2EF7091632B5}"/>
              </a:ext>
            </a:extLst>
          </p:cNvPr>
          <p:cNvCxnSpPr>
            <a:cxnSpLocks/>
          </p:cNvCxnSpPr>
          <p:nvPr/>
        </p:nvCxnSpPr>
        <p:spPr>
          <a:xfrm>
            <a:off x="3319407" y="2107438"/>
            <a:ext cx="77242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5C393A32-A72B-49FC-B71B-3030556F10A0}"/>
              </a:ext>
            </a:extLst>
          </p:cNvPr>
          <p:cNvSpPr txBox="1"/>
          <p:nvPr/>
        </p:nvSpPr>
        <p:spPr>
          <a:xfrm>
            <a:off x="3028943" y="1916107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D5EDF4D-D8ED-41A9-8199-E7FE99FC5D8B}"/>
              </a:ext>
            </a:extLst>
          </p:cNvPr>
          <p:cNvCxnSpPr>
            <a:cxnSpLocks/>
          </p:cNvCxnSpPr>
          <p:nvPr/>
        </p:nvCxnSpPr>
        <p:spPr>
          <a:xfrm>
            <a:off x="3308787" y="1915324"/>
            <a:ext cx="772429" cy="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818A95D-66CA-4356-9503-3D508A7794B6}"/>
              </a:ext>
            </a:extLst>
          </p:cNvPr>
          <p:cNvSpPr txBox="1"/>
          <p:nvPr/>
        </p:nvSpPr>
        <p:spPr>
          <a:xfrm>
            <a:off x="3066413" y="1689632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E783821-E33D-492A-A9C1-58AB09DABD0C}"/>
              </a:ext>
            </a:extLst>
          </p:cNvPr>
          <p:cNvCxnSpPr>
            <a:cxnSpLocks/>
          </p:cNvCxnSpPr>
          <p:nvPr/>
        </p:nvCxnSpPr>
        <p:spPr>
          <a:xfrm>
            <a:off x="3310763" y="1721950"/>
            <a:ext cx="772429" cy="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9654770-F066-4C44-9F65-B58369D6334E}"/>
              </a:ext>
            </a:extLst>
          </p:cNvPr>
          <p:cNvSpPr txBox="1"/>
          <p:nvPr/>
        </p:nvSpPr>
        <p:spPr>
          <a:xfrm>
            <a:off x="3068389" y="1496258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674B7E3-DC63-467F-802D-2A62EB268F17}"/>
              </a:ext>
            </a:extLst>
          </p:cNvPr>
          <p:cNvCxnSpPr>
            <a:cxnSpLocks/>
          </p:cNvCxnSpPr>
          <p:nvPr/>
        </p:nvCxnSpPr>
        <p:spPr>
          <a:xfrm>
            <a:off x="3319407" y="1522049"/>
            <a:ext cx="772429" cy="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AAAA56C-8542-45B2-B843-3023100112D7}"/>
              </a:ext>
            </a:extLst>
          </p:cNvPr>
          <p:cNvSpPr txBox="1"/>
          <p:nvPr/>
        </p:nvSpPr>
        <p:spPr>
          <a:xfrm>
            <a:off x="3077033" y="1296357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B458C24-8A71-4DCF-8D37-43BDD7E279E2}"/>
              </a:ext>
            </a:extLst>
          </p:cNvPr>
          <p:cNvCxnSpPr>
            <a:cxnSpLocks/>
          </p:cNvCxnSpPr>
          <p:nvPr/>
        </p:nvCxnSpPr>
        <p:spPr>
          <a:xfrm>
            <a:off x="5833549" y="2879883"/>
            <a:ext cx="73393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2D8CF2D-6150-456C-8E5C-DF6459EF889A}"/>
              </a:ext>
            </a:extLst>
          </p:cNvPr>
          <p:cNvSpPr txBox="1"/>
          <p:nvPr/>
        </p:nvSpPr>
        <p:spPr>
          <a:xfrm>
            <a:off x="6530001" y="2672187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0E08268-3AB4-4156-A39D-9F721A397353}"/>
              </a:ext>
            </a:extLst>
          </p:cNvPr>
          <p:cNvCxnSpPr>
            <a:cxnSpLocks/>
          </p:cNvCxnSpPr>
          <p:nvPr/>
        </p:nvCxnSpPr>
        <p:spPr>
          <a:xfrm>
            <a:off x="5838095" y="2679807"/>
            <a:ext cx="72939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3A6BC27E-87EA-491C-A78D-9022B95F7393}"/>
              </a:ext>
            </a:extLst>
          </p:cNvPr>
          <p:cNvSpPr txBox="1"/>
          <p:nvPr/>
        </p:nvSpPr>
        <p:spPr>
          <a:xfrm>
            <a:off x="6534547" y="2472111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252246C-E364-4E44-9F14-BD91155CFEAB}"/>
              </a:ext>
            </a:extLst>
          </p:cNvPr>
          <p:cNvCxnSpPr>
            <a:cxnSpLocks/>
          </p:cNvCxnSpPr>
          <p:nvPr/>
        </p:nvCxnSpPr>
        <p:spPr>
          <a:xfrm>
            <a:off x="5835178" y="2487351"/>
            <a:ext cx="732310" cy="683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1DEBE5F-B87A-4649-897E-4A6136152E87}"/>
              </a:ext>
            </a:extLst>
          </p:cNvPr>
          <p:cNvSpPr txBox="1"/>
          <p:nvPr/>
        </p:nvSpPr>
        <p:spPr>
          <a:xfrm>
            <a:off x="6531630" y="2279655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DB87D06-58FC-495F-909A-DD78B8BA93D9}"/>
              </a:ext>
            </a:extLst>
          </p:cNvPr>
          <p:cNvCxnSpPr>
            <a:cxnSpLocks/>
          </p:cNvCxnSpPr>
          <p:nvPr/>
        </p:nvCxnSpPr>
        <p:spPr>
          <a:xfrm>
            <a:off x="5839724" y="2287275"/>
            <a:ext cx="726176" cy="507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A4AC6D3-9332-4CDC-B10B-7DE783D66061}"/>
              </a:ext>
            </a:extLst>
          </p:cNvPr>
          <p:cNvSpPr txBox="1"/>
          <p:nvPr/>
        </p:nvSpPr>
        <p:spPr>
          <a:xfrm>
            <a:off x="6536176" y="2079579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E0E62CE-7ED1-42B2-AD9F-916056E445A6}"/>
              </a:ext>
            </a:extLst>
          </p:cNvPr>
          <p:cNvCxnSpPr>
            <a:cxnSpLocks/>
          </p:cNvCxnSpPr>
          <p:nvPr/>
        </p:nvCxnSpPr>
        <p:spPr>
          <a:xfrm>
            <a:off x="5839997" y="2100362"/>
            <a:ext cx="727491" cy="7076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763C6D8C-B5DE-4547-A6F3-EA1277A6CC82}"/>
              </a:ext>
            </a:extLst>
          </p:cNvPr>
          <p:cNvSpPr txBox="1"/>
          <p:nvPr/>
        </p:nvSpPr>
        <p:spPr>
          <a:xfrm>
            <a:off x="6536449" y="1892666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2ABC3C96-066D-4E42-9EDA-89E6EE22A57E}"/>
              </a:ext>
            </a:extLst>
          </p:cNvPr>
          <p:cNvCxnSpPr>
            <a:cxnSpLocks/>
          </p:cNvCxnSpPr>
          <p:nvPr/>
        </p:nvCxnSpPr>
        <p:spPr>
          <a:xfrm>
            <a:off x="5839997" y="1911203"/>
            <a:ext cx="727491" cy="7076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5618B134-81B4-49FC-B6BC-0884964FBC58}"/>
              </a:ext>
            </a:extLst>
          </p:cNvPr>
          <p:cNvSpPr txBox="1"/>
          <p:nvPr/>
        </p:nvSpPr>
        <p:spPr>
          <a:xfrm>
            <a:off x="6536449" y="1703507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DA80538-1DC9-4597-B525-308D7563D08C}"/>
              </a:ext>
            </a:extLst>
          </p:cNvPr>
          <p:cNvCxnSpPr>
            <a:cxnSpLocks/>
          </p:cNvCxnSpPr>
          <p:nvPr/>
        </p:nvCxnSpPr>
        <p:spPr>
          <a:xfrm>
            <a:off x="5839997" y="1714488"/>
            <a:ext cx="727491" cy="7076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3969370D-1C7D-40B6-AA79-181E1359A77E}"/>
              </a:ext>
            </a:extLst>
          </p:cNvPr>
          <p:cNvSpPr txBox="1"/>
          <p:nvPr/>
        </p:nvSpPr>
        <p:spPr>
          <a:xfrm>
            <a:off x="6536449" y="1506792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933BCD3-6410-47EA-8664-66718C7E4936}"/>
              </a:ext>
            </a:extLst>
          </p:cNvPr>
          <p:cNvCxnSpPr>
            <a:cxnSpLocks/>
          </p:cNvCxnSpPr>
          <p:nvPr/>
        </p:nvCxnSpPr>
        <p:spPr>
          <a:xfrm>
            <a:off x="5839997" y="1527752"/>
            <a:ext cx="727491" cy="7076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3A754640-B218-430B-8BC6-0F8496C7B60B}"/>
              </a:ext>
            </a:extLst>
          </p:cNvPr>
          <p:cNvSpPr txBox="1"/>
          <p:nvPr/>
        </p:nvSpPr>
        <p:spPr>
          <a:xfrm>
            <a:off x="6536449" y="1320056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E5F1663D-6657-4534-89EF-6CEB8911C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0950" y="72153"/>
            <a:ext cx="2209800" cy="79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61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AC5F15BD-90E5-45FF-AA8A-1A90B01199E3}"/>
              </a:ext>
            </a:extLst>
          </p:cNvPr>
          <p:cNvSpPr/>
          <p:nvPr/>
        </p:nvSpPr>
        <p:spPr>
          <a:xfrm>
            <a:off x="0" y="5599869"/>
            <a:ext cx="2010877" cy="12581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Alfonso:</a:t>
            </a:r>
          </a:p>
          <a:p>
            <a:pPr algn="ctr"/>
            <a:r>
              <a:rPr lang="en-US">
                <a:solidFill>
                  <a:schemeClr val="tx1"/>
                </a:solidFill>
              </a:rPr>
              <a:t>PCB Layout</a:t>
            </a:r>
            <a:r>
              <a:rPr lang="en-US">
                <a:solidFill>
                  <a:schemeClr val="tx1"/>
                </a:solidFill>
                <a:cs typeface="Calibri"/>
              </a:rPr>
              <a:t> #2</a:t>
            </a:r>
          </a:p>
        </p:txBody>
      </p:sp>
      <p:pic>
        <p:nvPicPr>
          <p:cNvPr id="5" name="Picture 2" descr="/media/uploads/GregC/frdm-kl46z_headers.png">
            <a:extLst>
              <a:ext uri="{FF2B5EF4-FFF2-40B4-BE49-F238E27FC236}">
                <a16:creationId xmlns:a16="http://schemas.microsoft.com/office/drawing/2014/main" id="{95F3C14E-46CD-4E66-A42E-86B0D277D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685" y="1274537"/>
            <a:ext cx="3423030" cy="236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6590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BEE0CFD-A401-4FF3-9EE8-8A4B7E734609}"/>
              </a:ext>
            </a:extLst>
          </p:cNvPr>
          <p:cNvSpPr/>
          <p:nvPr/>
        </p:nvSpPr>
        <p:spPr>
          <a:xfrm>
            <a:off x="0" y="5599869"/>
            <a:ext cx="2010877" cy="12581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Alfonso:</a:t>
            </a:r>
          </a:p>
          <a:p>
            <a:pPr algn="ctr"/>
            <a:r>
              <a:rPr lang="en-US">
                <a:solidFill>
                  <a:schemeClr val="tx1"/>
                </a:solidFill>
                <a:cs typeface="Calibri"/>
              </a:rPr>
              <a:t>Use Case Error #1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8FB1BF-5C8A-4469-8D9F-60E64A0F0A47}"/>
              </a:ext>
            </a:extLst>
          </p:cNvPr>
          <p:cNvSpPr/>
          <p:nvPr/>
        </p:nvSpPr>
        <p:spPr>
          <a:xfrm>
            <a:off x="3340100" y="1768097"/>
            <a:ext cx="1354743" cy="84761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KL46Z verifies input (as defined in Mbed code)</a:t>
            </a:r>
            <a:endParaRPr lang="en-US" sz="1400">
              <a:solidFill>
                <a:schemeClr val="tx1"/>
              </a:solidFill>
              <a:cs typeface="Calibri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6B936B-5CCA-453C-99D7-F87E0D03AB51}"/>
              </a:ext>
            </a:extLst>
          </p:cNvPr>
          <p:cNvSpPr/>
          <p:nvPr/>
        </p:nvSpPr>
        <p:spPr>
          <a:xfrm>
            <a:off x="235532" y="1768097"/>
            <a:ext cx="1354743" cy="84761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Click Sensor sends reading</a:t>
            </a:r>
            <a:endParaRPr lang="en-US" sz="1400">
              <a:solidFill>
                <a:schemeClr val="tx1"/>
              </a:solidFill>
              <a:cs typeface="Calibri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4CD6781-48E9-409A-A97F-972B717402DD}"/>
              </a:ext>
            </a:extLst>
          </p:cNvPr>
          <p:cNvSpPr/>
          <p:nvPr/>
        </p:nvSpPr>
        <p:spPr>
          <a:xfrm>
            <a:off x="5418625" y="900430"/>
            <a:ext cx="1354743" cy="84761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  <a:cs typeface="Calibri"/>
              </a:rPr>
              <a:t>KL46Z stores Click Sensor reading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D1D5B4-D669-4298-8F9E-1E0346CCF218}"/>
              </a:ext>
            </a:extLst>
          </p:cNvPr>
          <p:cNvSpPr/>
          <p:nvPr/>
        </p:nvSpPr>
        <p:spPr>
          <a:xfrm>
            <a:off x="5374176" y="2662836"/>
            <a:ext cx="1354743" cy="84761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  <a:cs typeface="Calibri"/>
              </a:rPr>
              <a:t>KL46Z stores invalid reading string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F4498AD-6687-4F8E-8EA5-8664246A968D}"/>
              </a:ext>
            </a:extLst>
          </p:cNvPr>
          <p:cNvCxnSpPr>
            <a:cxnSpLocks/>
          </p:cNvCxnSpPr>
          <p:nvPr/>
        </p:nvCxnSpPr>
        <p:spPr>
          <a:xfrm>
            <a:off x="1590275" y="1772804"/>
            <a:ext cx="1749825" cy="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D4F1149-1B9B-4030-8E96-AB9E4CF30FCA}"/>
              </a:ext>
            </a:extLst>
          </p:cNvPr>
          <p:cNvCxnSpPr>
            <a:cxnSpLocks/>
          </p:cNvCxnSpPr>
          <p:nvPr/>
        </p:nvCxnSpPr>
        <p:spPr>
          <a:xfrm>
            <a:off x="1590275" y="2064904"/>
            <a:ext cx="1749825" cy="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1D995B4-94A8-405B-A9F1-4E39EB425B3B}"/>
              </a:ext>
            </a:extLst>
          </p:cNvPr>
          <p:cNvCxnSpPr>
            <a:cxnSpLocks/>
          </p:cNvCxnSpPr>
          <p:nvPr/>
        </p:nvCxnSpPr>
        <p:spPr>
          <a:xfrm>
            <a:off x="1590275" y="2344304"/>
            <a:ext cx="1749825" cy="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9E6D99-0A01-4ECF-8F6D-0F9578F3F2C7}"/>
              </a:ext>
            </a:extLst>
          </p:cNvPr>
          <p:cNvCxnSpPr>
            <a:cxnSpLocks/>
          </p:cNvCxnSpPr>
          <p:nvPr/>
        </p:nvCxnSpPr>
        <p:spPr>
          <a:xfrm>
            <a:off x="1590275" y="2598304"/>
            <a:ext cx="1749825" cy="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89EF5F5-4674-4DC5-89A8-7815BC6171DF}"/>
              </a:ext>
            </a:extLst>
          </p:cNvPr>
          <p:cNvSpPr txBox="1"/>
          <p:nvPr/>
        </p:nvSpPr>
        <p:spPr>
          <a:xfrm>
            <a:off x="1857080" y="1466973"/>
            <a:ext cx="702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Serial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E93F90-091F-4BE5-9D1F-02EBCCD3B85B}"/>
              </a:ext>
            </a:extLst>
          </p:cNvPr>
          <p:cNvSpPr txBox="1"/>
          <p:nvPr/>
        </p:nvSpPr>
        <p:spPr>
          <a:xfrm>
            <a:off x="1851196" y="1765939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PWM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07C429-49A6-401A-9FD2-8392CBD5A3CF}"/>
              </a:ext>
            </a:extLst>
          </p:cNvPr>
          <p:cNvSpPr txBox="1"/>
          <p:nvPr/>
        </p:nvSpPr>
        <p:spPr>
          <a:xfrm>
            <a:off x="1876697" y="2048303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IIC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E850DFF-02AF-4305-A807-83983F167CEF}"/>
              </a:ext>
            </a:extLst>
          </p:cNvPr>
          <p:cNvSpPr txBox="1"/>
          <p:nvPr/>
        </p:nvSpPr>
        <p:spPr>
          <a:xfrm>
            <a:off x="1871282" y="2293504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SPI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58B6BE5-1FAA-4FDF-9F28-299B75243A76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017471" y="1324237"/>
            <a:ext cx="1401154" cy="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C196C8C-3795-40B6-B3F0-057E50320FB6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4019550" y="3086643"/>
            <a:ext cx="1354626" cy="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9CCF8A3F-764C-477C-B7CF-7F270E756D2B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4017472" y="1324236"/>
            <a:ext cx="0" cy="44386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F045B826-E29E-453C-BAE4-7D8569AF6632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4017472" y="2615710"/>
            <a:ext cx="0" cy="47093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3E3FFA2C-D758-46E6-AAD1-1515DB10D66D}"/>
              </a:ext>
            </a:extLst>
          </p:cNvPr>
          <p:cNvSpPr txBox="1"/>
          <p:nvPr/>
        </p:nvSpPr>
        <p:spPr>
          <a:xfrm>
            <a:off x="4343625" y="1002196"/>
            <a:ext cx="913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Verified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C4CC000-6273-4F6A-886B-3DD845A0E48A}"/>
              </a:ext>
            </a:extLst>
          </p:cNvPr>
          <p:cNvSpPr txBox="1"/>
          <p:nvPr/>
        </p:nvSpPr>
        <p:spPr>
          <a:xfrm>
            <a:off x="4400820" y="2692759"/>
            <a:ext cx="799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Invalid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63A6583-7A5D-4755-82CA-440C70587546}"/>
              </a:ext>
            </a:extLst>
          </p:cNvPr>
          <p:cNvSpPr txBox="1"/>
          <p:nvPr/>
        </p:nvSpPr>
        <p:spPr>
          <a:xfrm>
            <a:off x="4400820" y="3077880"/>
            <a:ext cx="898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Missing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D49E2FD-0D7C-408B-A4F4-FC5DEC24CF49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6773368" y="1324237"/>
            <a:ext cx="33609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DC15C2DD-2BF9-4658-8403-DD19316013B3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6728919" y="3086643"/>
            <a:ext cx="38054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DED13170-6D2B-4357-8F19-65028AB580CC}"/>
              </a:ext>
            </a:extLst>
          </p:cNvPr>
          <p:cNvCxnSpPr>
            <a:cxnSpLocks/>
          </p:cNvCxnSpPr>
          <p:nvPr/>
        </p:nvCxnSpPr>
        <p:spPr>
          <a:xfrm flipV="1">
            <a:off x="7109460" y="1324236"/>
            <a:ext cx="0" cy="176240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6F0C4D47-D385-4A11-8F81-7C4AB95CF8A4}"/>
              </a:ext>
            </a:extLst>
          </p:cNvPr>
          <p:cNvSpPr/>
          <p:nvPr/>
        </p:nvSpPr>
        <p:spPr>
          <a:xfrm>
            <a:off x="7786830" y="1805710"/>
            <a:ext cx="1354743" cy="84761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  <a:cs typeface="Calibri"/>
              </a:rPr>
              <a:t>Text file in host computer </a:t>
            </a:r>
          </a:p>
          <a:p>
            <a:pPr algn="ctr"/>
            <a:r>
              <a:rPr lang="en-US" sz="1400">
                <a:solidFill>
                  <a:schemeClr val="tx1"/>
                </a:solidFill>
                <a:cs typeface="Calibri"/>
              </a:rPr>
              <a:t>(File size &lt; 1GB)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E57ED379-90B4-4447-B053-7FF1FEF3DFBA}"/>
              </a:ext>
            </a:extLst>
          </p:cNvPr>
          <p:cNvCxnSpPr>
            <a:cxnSpLocks/>
            <a:endCxn id="70" idx="1"/>
          </p:cNvCxnSpPr>
          <p:nvPr/>
        </p:nvCxnSpPr>
        <p:spPr>
          <a:xfrm>
            <a:off x="7109460" y="2229517"/>
            <a:ext cx="677370" cy="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5FFA2C65-F27A-411D-BC6A-F78929F243E0}"/>
              </a:ext>
            </a:extLst>
          </p:cNvPr>
          <p:cNvSpPr/>
          <p:nvPr/>
        </p:nvSpPr>
        <p:spPr>
          <a:xfrm>
            <a:off x="7786830" y="3279561"/>
            <a:ext cx="1354743" cy="84761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  <a:cs typeface="Calibri"/>
              </a:rPr>
              <a:t>Analytics or Web Display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F60A5527-1510-4F64-8CA9-FA1C87D4656B}"/>
              </a:ext>
            </a:extLst>
          </p:cNvPr>
          <p:cNvCxnSpPr>
            <a:cxnSpLocks/>
            <a:stCxn id="76" idx="0"/>
            <a:endCxn id="70" idx="2"/>
          </p:cNvCxnSpPr>
          <p:nvPr/>
        </p:nvCxnSpPr>
        <p:spPr>
          <a:xfrm flipV="1">
            <a:off x="8464202" y="2653323"/>
            <a:ext cx="0" cy="626238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7CAD4E4-8C8A-4BAD-908E-A1B9EF0EAFF4}"/>
              </a:ext>
            </a:extLst>
          </p:cNvPr>
          <p:cNvSpPr txBox="1"/>
          <p:nvPr/>
        </p:nvSpPr>
        <p:spPr>
          <a:xfrm>
            <a:off x="7105874" y="1865795"/>
            <a:ext cx="679545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/>
              <a:t>Store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155D4EA-EF29-4EDA-A2F3-C093C022D988}"/>
              </a:ext>
            </a:extLst>
          </p:cNvPr>
          <p:cNvSpPr txBox="1"/>
          <p:nvPr/>
        </p:nvSpPr>
        <p:spPr>
          <a:xfrm>
            <a:off x="8555277" y="2781776"/>
            <a:ext cx="808235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/>
              <a:t>Access</a:t>
            </a:r>
          </a:p>
        </p:txBody>
      </p:sp>
    </p:spTree>
    <p:extLst>
      <p:ext uri="{BB962C8B-B14F-4D97-AF65-F5344CB8AC3E}">
        <p14:creationId xmlns:p14="http://schemas.microsoft.com/office/powerpoint/2010/main" val="725606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2F6AAAE-237D-4540-9EA6-705DEB23A778}"/>
              </a:ext>
            </a:extLst>
          </p:cNvPr>
          <p:cNvSpPr/>
          <p:nvPr/>
        </p:nvSpPr>
        <p:spPr>
          <a:xfrm>
            <a:off x="0" y="5599869"/>
            <a:ext cx="2010877" cy="12581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Alfonso:</a:t>
            </a:r>
          </a:p>
          <a:p>
            <a:pPr algn="ctr"/>
            <a:r>
              <a:rPr lang="en-US">
                <a:solidFill>
                  <a:schemeClr val="tx1"/>
                </a:solidFill>
                <a:cs typeface="Calibri"/>
              </a:rPr>
              <a:t>Use Case Error #1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DB8E35B-48BD-436B-BF86-3ACEE2BBA98A}"/>
              </a:ext>
            </a:extLst>
          </p:cNvPr>
          <p:cNvSpPr/>
          <p:nvPr/>
        </p:nvSpPr>
        <p:spPr>
          <a:xfrm>
            <a:off x="5976620" y="1638301"/>
            <a:ext cx="1354743" cy="117157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  <a:cs typeface="Calibri"/>
              </a:rPr>
              <a:t>KL46Z has power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4B802D-221C-4403-B236-7759FED6F65B}"/>
              </a:ext>
            </a:extLst>
          </p:cNvPr>
          <p:cNvSpPr/>
          <p:nvPr/>
        </p:nvSpPr>
        <p:spPr>
          <a:xfrm>
            <a:off x="2872052" y="1768097"/>
            <a:ext cx="1354743" cy="84761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Click</a:t>
            </a:r>
            <a:endParaRPr lang="en-US" sz="1400">
              <a:solidFill>
                <a:schemeClr val="tx1"/>
              </a:solidFill>
              <a:cs typeface="Calibri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5C68ECA-5186-4F61-A74E-114FD0C0F9E8}"/>
              </a:ext>
            </a:extLst>
          </p:cNvPr>
          <p:cNvCxnSpPr>
            <a:cxnSpLocks/>
          </p:cNvCxnSpPr>
          <p:nvPr/>
        </p:nvCxnSpPr>
        <p:spPr>
          <a:xfrm>
            <a:off x="4226795" y="1772804"/>
            <a:ext cx="1967313" cy="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19DA758-4205-4306-9659-AB9CC2A67D7A}"/>
              </a:ext>
            </a:extLst>
          </p:cNvPr>
          <p:cNvCxnSpPr>
            <a:cxnSpLocks/>
          </p:cNvCxnSpPr>
          <p:nvPr/>
        </p:nvCxnSpPr>
        <p:spPr>
          <a:xfrm>
            <a:off x="4226795" y="2064904"/>
            <a:ext cx="1749825" cy="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B0F0D0A-DCE7-48B2-BF00-3131932263C5}"/>
              </a:ext>
            </a:extLst>
          </p:cNvPr>
          <p:cNvCxnSpPr>
            <a:cxnSpLocks/>
          </p:cNvCxnSpPr>
          <p:nvPr/>
        </p:nvCxnSpPr>
        <p:spPr>
          <a:xfrm>
            <a:off x="4226795" y="2344304"/>
            <a:ext cx="1749825" cy="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E8975D5-BC25-483A-A394-3B2A5CA4D08E}"/>
              </a:ext>
            </a:extLst>
          </p:cNvPr>
          <p:cNvCxnSpPr>
            <a:cxnSpLocks/>
          </p:cNvCxnSpPr>
          <p:nvPr/>
        </p:nvCxnSpPr>
        <p:spPr>
          <a:xfrm>
            <a:off x="4226795" y="2598304"/>
            <a:ext cx="1886350" cy="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F25D90E-E1C4-46C3-BACB-AB6321AF0B40}"/>
              </a:ext>
            </a:extLst>
          </p:cNvPr>
          <p:cNvSpPr txBox="1"/>
          <p:nvPr/>
        </p:nvSpPr>
        <p:spPr>
          <a:xfrm>
            <a:off x="4493600" y="1466973"/>
            <a:ext cx="702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Serial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CA55B9-1769-425A-B53A-95F1A529A41F}"/>
              </a:ext>
            </a:extLst>
          </p:cNvPr>
          <p:cNvSpPr txBox="1"/>
          <p:nvPr/>
        </p:nvSpPr>
        <p:spPr>
          <a:xfrm>
            <a:off x="4487716" y="1765939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PWM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6A2D0B-B025-46B6-A812-F6E40743AD25}"/>
              </a:ext>
            </a:extLst>
          </p:cNvPr>
          <p:cNvSpPr txBox="1"/>
          <p:nvPr/>
        </p:nvSpPr>
        <p:spPr>
          <a:xfrm>
            <a:off x="4513217" y="2048303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IIC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30F809-469B-4810-B5AE-DA0C69682022}"/>
              </a:ext>
            </a:extLst>
          </p:cNvPr>
          <p:cNvSpPr txBox="1"/>
          <p:nvPr/>
        </p:nvSpPr>
        <p:spPr>
          <a:xfrm>
            <a:off x="4507802" y="2293504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SPI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A30DC4-1B39-406A-A695-8DBDCA8D5C2C}"/>
              </a:ext>
            </a:extLst>
          </p:cNvPr>
          <p:cNvSpPr/>
          <p:nvPr/>
        </p:nvSpPr>
        <p:spPr>
          <a:xfrm>
            <a:off x="734047" y="1607589"/>
            <a:ext cx="1354743" cy="117157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  <a:cs typeface="Calibri"/>
              </a:rPr>
              <a:t>Click has power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54E32A9-A860-42F8-8DC0-653784AEA731}"/>
              </a:ext>
            </a:extLst>
          </p:cNvPr>
          <p:cNvCxnSpPr>
            <a:cxnSpLocks/>
            <a:stCxn id="22" idx="6"/>
            <a:endCxn id="6" idx="1"/>
          </p:cNvCxnSpPr>
          <p:nvPr/>
        </p:nvCxnSpPr>
        <p:spPr>
          <a:xfrm flipV="1">
            <a:off x="2088790" y="2191904"/>
            <a:ext cx="783262" cy="1472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5D12D6E1-E849-4C81-B53F-D4BBB746C82C}"/>
              </a:ext>
            </a:extLst>
          </p:cNvPr>
          <p:cNvSpPr/>
          <p:nvPr/>
        </p:nvSpPr>
        <p:spPr>
          <a:xfrm>
            <a:off x="5976620" y="3423804"/>
            <a:ext cx="1354743" cy="84761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  <a:cs typeface="Calibri"/>
              </a:rPr>
              <a:t>KL46Z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4FA528A-FA82-4E38-AD83-55B86A1B3DE8}"/>
              </a:ext>
            </a:extLst>
          </p:cNvPr>
          <p:cNvCxnSpPr>
            <a:cxnSpLocks/>
            <a:stCxn id="5" idx="4"/>
            <a:endCxn id="27" idx="0"/>
          </p:cNvCxnSpPr>
          <p:nvPr/>
        </p:nvCxnSpPr>
        <p:spPr>
          <a:xfrm>
            <a:off x="6653992" y="2809875"/>
            <a:ext cx="0" cy="613929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F7462BA-E602-4B77-B2B3-C2B6C37DB90F}"/>
              </a:ext>
            </a:extLst>
          </p:cNvPr>
          <p:cNvSpPr txBox="1"/>
          <p:nvPr/>
        </p:nvSpPr>
        <p:spPr>
          <a:xfrm>
            <a:off x="6653991" y="2908442"/>
            <a:ext cx="1587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Signal received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4B4DA06-FC41-42F2-8D45-4CD5232D4C57}"/>
              </a:ext>
            </a:extLst>
          </p:cNvPr>
          <p:cNvSpPr/>
          <p:nvPr/>
        </p:nvSpPr>
        <p:spPr>
          <a:xfrm>
            <a:off x="3421266" y="3261823"/>
            <a:ext cx="1354743" cy="117157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  <a:cs typeface="Calibri"/>
              </a:rPr>
              <a:t>Data Base has power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7CE1FC3-143A-48E5-A03A-A59476B6DF92}"/>
              </a:ext>
            </a:extLst>
          </p:cNvPr>
          <p:cNvCxnSpPr>
            <a:cxnSpLocks/>
            <a:stCxn id="27" idx="1"/>
            <a:endCxn id="33" idx="6"/>
          </p:cNvCxnSpPr>
          <p:nvPr/>
        </p:nvCxnSpPr>
        <p:spPr>
          <a:xfrm flipH="1" flipV="1">
            <a:off x="4776009" y="3847610"/>
            <a:ext cx="1200611" cy="1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3DB720BD-379B-44D7-A32B-CA670210DA4D}"/>
              </a:ext>
            </a:extLst>
          </p:cNvPr>
          <p:cNvSpPr txBox="1"/>
          <p:nvPr/>
        </p:nvSpPr>
        <p:spPr>
          <a:xfrm>
            <a:off x="4770813" y="3413747"/>
            <a:ext cx="1192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Signal sent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BB825BA-D67F-428E-9992-F7BF1F057669}"/>
              </a:ext>
            </a:extLst>
          </p:cNvPr>
          <p:cNvSpPr/>
          <p:nvPr/>
        </p:nvSpPr>
        <p:spPr>
          <a:xfrm>
            <a:off x="734047" y="3421651"/>
            <a:ext cx="1354743" cy="84761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  <a:cs typeface="Calibri"/>
              </a:rPr>
              <a:t>Data base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83EE4B1-244D-4994-978F-E53DBBC4B1C7}"/>
              </a:ext>
            </a:extLst>
          </p:cNvPr>
          <p:cNvCxnSpPr>
            <a:cxnSpLocks/>
            <a:stCxn id="33" idx="2"/>
            <a:endCxn id="39" idx="3"/>
          </p:cNvCxnSpPr>
          <p:nvPr/>
        </p:nvCxnSpPr>
        <p:spPr>
          <a:xfrm flipH="1" flipV="1">
            <a:off x="2088790" y="3845458"/>
            <a:ext cx="1332476" cy="2152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19B82065-942F-465E-8A2E-E2FD59FF39BF}"/>
              </a:ext>
            </a:extLst>
          </p:cNvPr>
          <p:cNvSpPr txBox="1"/>
          <p:nvPr/>
        </p:nvSpPr>
        <p:spPr>
          <a:xfrm>
            <a:off x="2069907" y="3442834"/>
            <a:ext cx="1388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Signal stored</a:t>
            </a:r>
          </a:p>
        </p:txBody>
      </p:sp>
    </p:spTree>
    <p:extLst>
      <p:ext uri="{BB962C8B-B14F-4D97-AF65-F5344CB8AC3E}">
        <p14:creationId xmlns:p14="http://schemas.microsoft.com/office/powerpoint/2010/main" val="1187372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2F6AAAE-237D-4540-9EA6-705DEB23A778}"/>
              </a:ext>
            </a:extLst>
          </p:cNvPr>
          <p:cNvSpPr/>
          <p:nvPr/>
        </p:nvSpPr>
        <p:spPr>
          <a:xfrm>
            <a:off x="0" y="5599869"/>
            <a:ext cx="2010877" cy="12581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Alfonso:</a:t>
            </a:r>
          </a:p>
          <a:p>
            <a:pPr algn="ctr"/>
            <a:r>
              <a:rPr lang="en-US">
                <a:solidFill>
                  <a:schemeClr val="tx1"/>
                </a:solidFill>
                <a:cs typeface="Calibri"/>
              </a:rPr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985964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Multidocument 1">
            <a:extLst>
              <a:ext uri="{FF2B5EF4-FFF2-40B4-BE49-F238E27FC236}">
                <a16:creationId xmlns:a16="http://schemas.microsoft.com/office/drawing/2014/main" id="{7E1C14D9-089A-47E6-817B-69301CBB3F60}"/>
              </a:ext>
            </a:extLst>
          </p:cNvPr>
          <p:cNvSpPr/>
          <p:nvPr/>
        </p:nvSpPr>
        <p:spPr>
          <a:xfrm>
            <a:off x="963958" y="501276"/>
            <a:ext cx="2152103" cy="1815796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574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0D55A-9EEB-43CB-9F27-0766E2947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728" y="250106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SPI: Serial Peripheral Interface 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38F60-53F4-465F-981C-82871A532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separate clock and data lines, along with a select line to choose the device you wish to talk to.</a:t>
            </a:r>
          </a:p>
          <a:p>
            <a:endParaRPr lang="en-US">
              <a:cs typeface="Calibri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B254A9-B88F-4726-83E6-BA6E4BDA29C1}"/>
              </a:ext>
            </a:extLst>
          </p:cNvPr>
          <p:cNvSpPr/>
          <p:nvPr/>
        </p:nvSpPr>
        <p:spPr>
          <a:xfrm>
            <a:off x="1099931" y="3297581"/>
            <a:ext cx="3421269" cy="326666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B9609A0-228A-4423-864F-CAE861C9DC38}"/>
              </a:ext>
            </a:extLst>
          </p:cNvPr>
          <p:cNvSpPr/>
          <p:nvPr/>
        </p:nvSpPr>
        <p:spPr>
          <a:xfrm>
            <a:off x="8112539" y="3297581"/>
            <a:ext cx="3421269" cy="326666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30AB8A-846C-449B-9B82-95A41C4792AD}"/>
              </a:ext>
            </a:extLst>
          </p:cNvPr>
          <p:cNvSpPr txBox="1"/>
          <p:nvPr/>
        </p:nvSpPr>
        <p:spPr>
          <a:xfrm>
            <a:off x="8446052" y="2830443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Slave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FE4A3A-2A06-415C-9302-16FF56FAD05D}"/>
              </a:ext>
            </a:extLst>
          </p:cNvPr>
          <p:cNvSpPr txBox="1"/>
          <p:nvPr/>
        </p:nvSpPr>
        <p:spPr>
          <a:xfrm>
            <a:off x="1433443" y="2918791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Master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D436853-7890-4D88-B72D-DC1B849649BD}"/>
              </a:ext>
            </a:extLst>
          </p:cNvPr>
          <p:cNvCxnSpPr/>
          <p:nvPr/>
        </p:nvCxnSpPr>
        <p:spPr>
          <a:xfrm>
            <a:off x="4512365" y="3695147"/>
            <a:ext cx="3609008" cy="88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18A2E1E-021B-4237-B040-6A24566847F8}"/>
              </a:ext>
            </a:extLst>
          </p:cNvPr>
          <p:cNvCxnSpPr>
            <a:cxnSpLocks/>
          </p:cNvCxnSpPr>
          <p:nvPr/>
        </p:nvCxnSpPr>
        <p:spPr>
          <a:xfrm>
            <a:off x="4512365" y="4424016"/>
            <a:ext cx="3609008" cy="88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9177449-2152-4D1D-9B34-551DE32D5CFF}"/>
              </a:ext>
            </a:extLst>
          </p:cNvPr>
          <p:cNvCxnSpPr>
            <a:cxnSpLocks/>
          </p:cNvCxnSpPr>
          <p:nvPr/>
        </p:nvCxnSpPr>
        <p:spPr>
          <a:xfrm>
            <a:off x="4512364" y="5627755"/>
            <a:ext cx="3609008" cy="88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9C2E88B-CF29-42EE-AC30-25931706EFFF}"/>
              </a:ext>
            </a:extLst>
          </p:cNvPr>
          <p:cNvCxnSpPr/>
          <p:nvPr/>
        </p:nvCxnSpPr>
        <p:spPr>
          <a:xfrm>
            <a:off x="4523409" y="6235148"/>
            <a:ext cx="3597963" cy="1987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0E269A1-EB28-4872-BC78-6267E04C8763}"/>
              </a:ext>
            </a:extLst>
          </p:cNvPr>
          <p:cNvCxnSpPr>
            <a:cxnSpLocks/>
          </p:cNvCxnSpPr>
          <p:nvPr/>
        </p:nvCxnSpPr>
        <p:spPr>
          <a:xfrm flipH="1" flipV="1">
            <a:off x="4521199" y="5051287"/>
            <a:ext cx="3624469" cy="220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A60BEC1-4044-4CBD-944B-7E5F92A63A9A}"/>
              </a:ext>
            </a:extLst>
          </p:cNvPr>
          <p:cNvSpPr txBox="1"/>
          <p:nvPr/>
        </p:nvSpPr>
        <p:spPr>
          <a:xfrm>
            <a:off x="8048485" y="3371573"/>
            <a:ext cx="79954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CSCK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E1B20C9-7832-4AF6-833E-E9176BC579A4}"/>
              </a:ext>
            </a:extLst>
          </p:cNvPr>
          <p:cNvSpPr txBox="1"/>
          <p:nvPr/>
        </p:nvSpPr>
        <p:spPr>
          <a:xfrm>
            <a:off x="7076660" y="4100442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MOSI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6F8278A-7B9A-45F3-A61E-40184A834C86}"/>
              </a:ext>
            </a:extLst>
          </p:cNvPr>
          <p:cNvSpPr txBox="1"/>
          <p:nvPr/>
        </p:nvSpPr>
        <p:spPr>
          <a:xfrm>
            <a:off x="7073118" y="4740964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MISO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4E846F7-F061-4F03-99AD-8D691C40B301}"/>
              </a:ext>
            </a:extLst>
          </p:cNvPr>
          <p:cNvSpPr txBox="1"/>
          <p:nvPr/>
        </p:nvSpPr>
        <p:spPr>
          <a:xfrm>
            <a:off x="7073117" y="5304181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SS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B650753-D6A0-4334-9B38-4B729A02E78F}"/>
              </a:ext>
            </a:extLst>
          </p:cNvPr>
          <p:cNvSpPr txBox="1"/>
          <p:nvPr/>
        </p:nvSpPr>
        <p:spPr>
          <a:xfrm>
            <a:off x="4967355" y="5922616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GND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6C31C2-8656-47E1-B39B-B9AE554C62C3}"/>
              </a:ext>
            </a:extLst>
          </p:cNvPr>
          <p:cNvSpPr txBox="1"/>
          <p:nvPr/>
        </p:nvSpPr>
        <p:spPr>
          <a:xfrm>
            <a:off x="3653182" y="3371573"/>
            <a:ext cx="96520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CSCK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40AEFBF-8499-4744-BFD9-F907F0F89153}"/>
              </a:ext>
            </a:extLst>
          </p:cNvPr>
          <p:cNvSpPr txBox="1"/>
          <p:nvPr/>
        </p:nvSpPr>
        <p:spPr>
          <a:xfrm>
            <a:off x="2769703" y="4045225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MOSI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320052-FC4E-46C5-BE9D-DA0581FBFF96}"/>
              </a:ext>
            </a:extLst>
          </p:cNvPr>
          <p:cNvSpPr txBox="1"/>
          <p:nvPr/>
        </p:nvSpPr>
        <p:spPr>
          <a:xfrm>
            <a:off x="2802834" y="4740964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MISO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D24CAB3-1E44-4FD2-8940-3FB5ABF096C4}"/>
              </a:ext>
            </a:extLst>
          </p:cNvPr>
          <p:cNvSpPr txBox="1"/>
          <p:nvPr/>
        </p:nvSpPr>
        <p:spPr>
          <a:xfrm>
            <a:off x="2802833" y="5304181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SS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BDDE4D2-8353-4C21-BEFD-D0BCBD376DC1}"/>
              </a:ext>
            </a:extLst>
          </p:cNvPr>
          <p:cNvSpPr txBox="1"/>
          <p:nvPr/>
        </p:nvSpPr>
        <p:spPr>
          <a:xfrm rot="16200000">
            <a:off x="422964" y="4692445"/>
            <a:ext cx="2676940" cy="4001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/>
              <a:t>FRDM </a:t>
            </a:r>
            <a:r>
              <a:rPr lang="en-US" sz="2000" b="1">
                <a:cs typeface="Calibri"/>
              </a:rPr>
              <a:t> KL46Z</a:t>
            </a:r>
            <a:endParaRPr lang="en-US" sz="2000" b="1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C3D04C6-D4A8-441A-9FC9-E8EEC28D268B}"/>
              </a:ext>
            </a:extLst>
          </p:cNvPr>
          <p:cNvSpPr txBox="1"/>
          <p:nvPr/>
        </p:nvSpPr>
        <p:spPr>
          <a:xfrm rot="5400000">
            <a:off x="9522790" y="4692445"/>
            <a:ext cx="2676940" cy="4001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/>
              <a:t>Click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2835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ED52D1430701B4E9B12EE759DD4D7B3" ma:contentTypeVersion="5" ma:contentTypeDescription="Create a new document." ma:contentTypeScope="" ma:versionID="f4f1cb3faa4f7c9936f76a57b92babee">
  <xsd:schema xmlns:xsd="http://www.w3.org/2001/XMLSchema" xmlns:xs="http://www.w3.org/2001/XMLSchema" xmlns:p="http://schemas.microsoft.com/office/2006/metadata/properties" xmlns:ns2="7ee10915-8a3e-467c-8644-c50fe035cd71" targetNamespace="http://schemas.microsoft.com/office/2006/metadata/properties" ma:root="true" ma:fieldsID="2991f115c9e9d83df34d576b443d2272" ns2:_="">
    <xsd:import namespace="7ee10915-8a3e-467c-8644-c50fe035cd7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e10915-8a3e-467c-8644-c50fe035cd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A28DB95-CA12-46B6-81BB-8717E5040173}">
  <ds:schemaRefs>
    <ds:schemaRef ds:uri="7ee10915-8a3e-467c-8644-c50fe035cd7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158CE157-25F3-4924-A705-B2F090CFF2C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667F83D-6B01-4C47-9E14-DE6C3C9D21E3}">
  <ds:schemaRefs>
    <ds:schemaRef ds:uri="7ee10915-8a3e-467c-8644-c50fe035cd7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19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Use a new slide for your diagrams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SPI: Serial Peripheral Interface </vt:lpstr>
      <vt:lpstr>PowerPoint Presentation</vt:lpstr>
      <vt:lpstr>IIC</vt:lpstr>
      <vt:lpstr>PowerPoint Presentation</vt:lpstr>
      <vt:lpstr>UART</vt:lpstr>
      <vt:lpstr>PWM</vt:lpstr>
      <vt:lpstr>Compaire availabilty PIN</vt:lpstr>
      <vt:lpstr>Solution </vt:lpstr>
      <vt:lpstr>Schametic 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 La Morena, Alfonso J</dc:creator>
  <cp:revision>8</cp:revision>
  <dcterms:created xsi:type="dcterms:W3CDTF">2018-09-24T16:45:58Z</dcterms:created>
  <dcterms:modified xsi:type="dcterms:W3CDTF">2018-10-22T19:07:19Z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0x010100FED52D1430701B4E9B12EE759DD4D7B3</vt:lpwstr>
  </property>
</Properties>
</file>

<file path=docProps/thumbnail.jpeg>
</file>